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ink/ink1.xml" ContentType="application/inkml+xml"/>
  <Override PartName="/ppt/charts/chart2.xml" ContentType="application/vnd.openxmlformats-officedocument.drawingml.chart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1" r:id="rId1"/>
  </p:sldMasterIdLst>
  <p:sldIdLst>
    <p:sldId id="256" r:id="rId2"/>
    <p:sldId id="257" r:id="rId3"/>
    <p:sldId id="258" r:id="rId4"/>
    <p:sldId id="279" r:id="rId5"/>
    <p:sldId id="261" r:id="rId6"/>
    <p:sldId id="263" r:id="rId7"/>
    <p:sldId id="274" r:id="rId8"/>
    <p:sldId id="277" r:id="rId9"/>
    <p:sldId id="273" r:id="rId10"/>
    <p:sldId id="280" r:id="rId11"/>
    <p:sldId id="281" r:id="rId12"/>
    <p:sldId id="276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85919F"/>
    <a:srgbClr val="5C77A4"/>
    <a:srgbClr val="CCFFCC"/>
    <a:srgbClr val="99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-66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sitth\Desktop\Profile_BPB0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tth\Desktop\Profile_BPB05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sitth\Desktop\Profile_BPB0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2747380140333258"/>
          <c:h val="0.82866054120947019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Sheet1!$E$3:$E$1442</c:f>
              <c:numCache>
                <c:formatCode>h:mm:ss</c:formatCode>
                <c:ptCount val="1440"/>
                <c:pt idx="0">
                  <c:v>0</c:v>
                </c:pt>
                <c:pt idx="1">
                  <c:v>2.0833333333333332E-2</c:v>
                </c:pt>
                <c:pt idx="2">
                  <c:v>4.1666666666666664E-2</c:v>
                </c:pt>
                <c:pt idx="3">
                  <c:v>6.25E-2</c:v>
                </c:pt>
                <c:pt idx="4">
                  <c:v>8.3333333333333329E-2</c:v>
                </c:pt>
                <c:pt idx="5">
                  <c:v>0.10416666666666667</c:v>
                </c:pt>
                <c:pt idx="6">
                  <c:v>0.125</c:v>
                </c:pt>
                <c:pt idx="7">
                  <c:v>0.14583333333333334</c:v>
                </c:pt>
                <c:pt idx="8">
                  <c:v>0.16666666666666666</c:v>
                </c:pt>
                <c:pt idx="9">
                  <c:v>0.1875</c:v>
                </c:pt>
                <c:pt idx="10">
                  <c:v>0.20833333333333334</c:v>
                </c:pt>
                <c:pt idx="11">
                  <c:v>0.22916666666666666</c:v>
                </c:pt>
                <c:pt idx="12">
                  <c:v>0.25</c:v>
                </c:pt>
                <c:pt idx="13">
                  <c:v>0.27083333333333331</c:v>
                </c:pt>
                <c:pt idx="14">
                  <c:v>0.29166666666666669</c:v>
                </c:pt>
                <c:pt idx="15">
                  <c:v>0.3125</c:v>
                </c:pt>
                <c:pt idx="16">
                  <c:v>0.33333333333333331</c:v>
                </c:pt>
                <c:pt idx="17">
                  <c:v>0.35416666666666669</c:v>
                </c:pt>
                <c:pt idx="18">
                  <c:v>0.375</c:v>
                </c:pt>
                <c:pt idx="19">
                  <c:v>0.39583333333333331</c:v>
                </c:pt>
                <c:pt idx="20">
                  <c:v>0.41666666666666669</c:v>
                </c:pt>
                <c:pt idx="21">
                  <c:v>0.4375</c:v>
                </c:pt>
                <c:pt idx="22">
                  <c:v>0.45833333333333331</c:v>
                </c:pt>
                <c:pt idx="23">
                  <c:v>0.47916666666666669</c:v>
                </c:pt>
                <c:pt idx="24">
                  <c:v>0.5</c:v>
                </c:pt>
                <c:pt idx="25">
                  <c:v>0.52083333333333337</c:v>
                </c:pt>
                <c:pt idx="26">
                  <c:v>0.54166666666666663</c:v>
                </c:pt>
                <c:pt idx="27">
                  <c:v>0.5625</c:v>
                </c:pt>
                <c:pt idx="28">
                  <c:v>0.58333333333333337</c:v>
                </c:pt>
                <c:pt idx="29">
                  <c:v>0.60416666666666663</c:v>
                </c:pt>
                <c:pt idx="30">
                  <c:v>0.625</c:v>
                </c:pt>
                <c:pt idx="31">
                  <c:v>0.64583333333333337</c:v>
                </c:pt>
                <c:pt idx="32">
                  <c:v>0.66666666666666663</c:v>
                </c:pt>
                <c:pt idx="33">
                  <c:v>0.6875</c:v>
                </c:pt>
                <c:pt idx="34">
                  <c:v>0.70833333333333337</c:v>
                </c:pt>
                <c:pt idx="35">
                  <c:v>0.72916666666666663</c:v>
                </c:pt>
                <c:pt idx="36">
                  <c:v>0.75</c:v>
                </c:pt>
                <c:pt idx="37">
                  <c:v>0.77083333333333337</c:v>
                </c:pt>
                <c:pt idx="38">
                  <c:v>0.79166666666666663</c:v>
                </c:pt>
                <c:pt idx="39">
                  <c:v>0.8125</c:v>
                </c:pt>
                <c:pt idx="40">
                  <c:v>0.83333333333333337</c:v>
                </c:pt>
                <c:pt idx="41">
                  <c:v>0.85416666666666663</c:v>
                </c:pt>
                <c:pt idx="42">
                  <c:v>0.875</c:v>
                </c:pt>
                <c:pt idx="43">
                  <c:v>0.89583333333333337</c:v>
                </c:pt>
                <c:pt idx="44">
                  <c:v>0.91666666666666663</c:v>
                </c:pt>
                <c:pt idx="45">
                  <c:v>0.9375</c:v>
                </c:pt>
                <c:pt idx="46">
                  <c:v>0.95833333333333337</c:v>
                </c:pt>
                <c:pt idx="47">
                  <c:v>0.97916666666666663</c:v>
                </c:pt>
                <c:pt idx="48">
                  <c:v>0</c:v>
                </c:pt>
                <c:pt idx="49">
                  <c:v>2.0833333333333332E-2</c:v>
                </c:pt>
                <c:pt idx="50">
                  <c:v>4.1666666666666664E-2</c:v>
                </c:pt>
                <c:pt idx="51">
                  <c:v>6.25E-2</c:v>
                </c:pt>
                <c:pt idx="52">
                  <c:v>8.3333333333333329E-2</c:v>
                </c:pt>
                <c:pt idx="53">
                  <c:v>0.10416666666666667</c:v>
                </c:pt>
                <c:pt idx="54">
                  <c:v>0.125</c:v>
                </c:pt>
                <c:pt idx="55">
                  <c:v>0.14583333333333334</c:v>
                </c:pt>
                <c:pt idx="56">
                  <c:v>0.16666666666666666</c:v>
                </c:pt>
                <c:pt idx="57">
                  <c:v>0.1875</c:v>
                </c:pt>
                <c:pt idx="58">
                  <c:v>0.20833333333333334</c:v>
                </c:pt>
                <c:pt idx="59">
                  <c:v>0.22916666666666666</c:v>
                </c:pt>
                <c:pt idx="60">
                  <c:v>0.25</c:v>
                </c:pt>
                <c:pt idx="61">
                  <c:v>0.27083333333333331</c:v>
                </c:pt>
                <c:pt idx="62">
                  <c:v>0.29166666666666669</c:v>
                </c:pt>
                <c:pt idx="63">
                  <c:v>0.3125</c:v>
                </c:pt>
                <c:pt idx="64">
                  <c:v>0.33333333333333331</c:v>
                </c:pt>
                <c:pt idx="65">
                  <c:v>0.35416666666666669</c:v>
                </c:pt>
                <c:pt idx="66">
                  <c:v>0.375</c:v>
                </c:pt>
                <c:pt idx="67">
                  <c:v>0.39583333333333331</c:v>
                </c:pt>
                <c:pt idx="68">
                  <c:v>0.41666666666666669</c:v>
                </c:pt>
                <c:pt idx="69">
                  <c:v>0.4375</c:v>
                </c:pt>
                <c:pt idx="70">
                  <c:v>0.45833333333333331</c:v>
                </c:pt>
                <c:pt idx="71">
                  <c:v>0.47916666666666669</c:v>
                </c:pt>
                <c:pt idx="72">
                  <c:v>0.5</c:v>
                </c:pt>
                <c:pt idx="73">
                  <c:v>0.52083333333333337</c:v>
                </c:pt>
                <c:pt idx="74">
                  <c:v>0.54166666666666663</c:v>
                </c:pt>
                <c:pt idx="75">
                  <c:v>0.5625</c:v>
                </c:pt>
                <c:pt idx="76">
                  <c:v>0.58333333333333337</c:v>
                </c:pt>
                <c:pt idx="77">
                  <c:v>0.60416666666666663</c:v>
                </c:pt>
                <c:pt idx="78">
                  <c:v>0.625</c:v>
                </c:pt>
                <c:pt idx="79">
                  <c:v>0.64583333333333337</c:v>
                </c:pt>
                <c:pt idx="80">
                  <c:v>0.66666666666666663</c:v>
                </c:pt>
                <c:pt idx="81">
                  <c:v>0.6875</c:v>
                </c:pt>
                <c:pt idx="82">
                  <c:v>0.70833333333333337</c:v>
                </c:pt>
                <c:pt idx="83">
                  <c:v>0.72916666666666663</c:v>
                </c:pt>
                <c:pt idx="84">
                  <c:v>0.75</c:v>
                </c:pt>
                <c:pt idx="85">
                  <c:v>0.77083333333333337</c:v>
                </c:pt>
                <c:pt idx="86">
                  <c:v>0.79166666666666663</c:v>
                </c:pt>
                <c:pt idx="87">
                  <c:v>0.8125</c:v>
                </c:pt>
                <c:pt idx="88">
                  <c:v>0.83333333333333337</c:v>
                </c:pt>
                <c:pt idx="89">
                  <c:v>0.85416666666666663</c:v>
                </c:pt>
                <c:pt idx="90">
                  <c:v>0.875</c:v>
                </c:pt>
                <c:pt idx="91">
                  <c:v>0.89583333333333337</c:v>
                </c:pt>
                <c:pt idx="92">
                  <c:v>0.91666666666666663</c:v>
                </c:pt>
                <c:pt idx="93">
                  <c:v>0.9375</c:v>
                </c:pt>
                <c:pt idx="94">
                  <c:v>0.95833333333333337</c:v>
                </c:pt>
                <c:pt idx="95">
                  <c:v>0.97916666666666663</c:v>
                </c:pt>
                <c:pt idx="96">
                  <c:v>0</c:v>
                </c:pt>
                <c:pt idx="97">
                  <c:v>2.0833333333333332E-2</c:v>
                </c:pt>
                <c:pt idx="98">
                  <c:v>4.1666666666666664E-2</c:v>
                </c:pt>
                <c:pt idx="99">
                  <c:v>6.25E-2</c:v>
                </c:pt>
                <c:pt idx="100">
                  <c:v>8.3333333333333329E-2</c:v>
                </c:pt>
                <c:pt idx="101">
                  <c:v>0.10416666666666667</c:v>
                </c:pt>
                <c:pt idx="102">
                  <c:v>0.125</c:v>
                </c:pt>
                <c:pt idx="103">
                  <c:v>0.14583333333333334</c:v>
                </c:pt>
                <c:pt idx="104">
                  <c:v>0.16666666666666666</c:v>
                </c:pt>
                <c:pt idx="105">
                  <c:v>0.1875</c:v>
                </c:pt>
                <c:pt idx="106">
                  <c:v>0.20833333333333334</c:v>
                </c:pt>
                <c:pt idx="107">
                  <c:v>0.22916666666666666</c:v>
                </c:pt>
                <c:pt idx="108">
                  <c:v>0.25</c:v>
                </c:pt>
                <c:pt idx="109">
                  <c:v>0.27083333333333331</c:v>
                </c:pt>
                <c:pt idx="110">
                  <c:v>0.29166666666666669</c:v>
                </c:pt>
                <c:pt idx="111">
                  <c:v>0.3125</c:v>
                </c:pt>
                <c:pt idx="112">
                  <c:v>0.33333333333333331</c:v>
                </c:pt>
                <c:pt idx="113">
                  <c:v>0.35416666666666669</c:v>
                </c:pt>
                <c:pt idx="114">
                  <c:v>0.375</c:v>
                </c:pt>
                <c:pt idx="115">
                  <c:v>0.39583333333333331</c:v>
                </c:pt>
                <c:pt idx="116">
                  <c:v>0.41666666666666669</c:v>
                </c:pt>
                <c:pt idx="117">
                  <c:v>0.4375</c:v>
                </c:pt>
                <c:pt idx="118">
                  <c:v>0.45833333333333331</c:v>
                </c:pt>
                <c:pt idx="119">
                  <c:v>0.47916666666666669</c:v>
                </c:pt>
                <c:pt idx="120">
                  <c:v>0.5</c:v>
                </c:pt>
                <c:pt idx="121">
                  <c:v>0.52083333333333337</c:v>
                </c:pt>
                <c:pt idx="122">
                  <c:v>0.54166666666666663</c:v>
                </c:pt>
                <c:pt idx="123">
                  <c:v>0.5625</c:v>
                </c:pt>
                <c:pt idx="124">
                  <c:v>0.58333333333333337</c:v>
                </c:pt>
                <c:pt idx="125">
                  <c:v>0.60416666666666663</c:v>
                </c:pt>
                <c:pt idx="126">
                  <c:v>0.625</c:v>
                </c:pt>
                <c:pt idx="127">
                  <c:v>0.64583333333333337</c:v>
                </c:pt>
                <c:pt idx="128">
                  <c:v>0.66666666666666663</c:v>
                </c:pt>
                <c:pt idx="129">
                  <c:v>0.6875</c:v>
                </c:pt>
                <c:pt idx="130">
                  <c:v>0.70833333333333337</c:v>
                </c:pt>
                <c:pt idx="131">
                  <c:v>0.72916666666666663</c:v>
                </c:pt>
                <c:pt idx="132">
                  <c:v>0.75</c:v>
                </c:pt>
                <c:pt idx="133">
                  <c:v>0.77083333333333337</c:v>
                </c:pt>
                <c:pt idx="134">
                  <c:v>0.79166666666666663</c:v>
                </c:pt>
                <c:pt idx="135">
                  <c:v>0.8125</c:v>
                </c:pt>
                <c:pt idx="136">
                  <c:v>0.83333333333333337</c:v>
                </c:pt>
                <c:pt idx="137">
                  <c:v>0.85416666666666663</c:v>
                </c:pt>
                <c:pt idx="138">
                  <c:v>0.875</c:v>
                </c:pt>
                <c:pt idx="139">
                  <c:v>0.89583333333333337</c:v>
                </c:pt>
                <c:pt idx="140">
                  <c:v>0.91666666666666663</c:v>
                </c:pt>
                <c:pt idx="141">
                  <c:v>0.9375</c:v>
                </c:pt>
                <c:pt idx="142">
                  <c:v>0.95833333333333337</c:v>
                </c:pt>
                <c:pt idx="143">
                  <c:v>0.97916666666666663</c:v>
                </c:pt>
                <c:pt idx="144">
                  <c:v>0</c:v>
                </c:pt>
                <c:pt idx="145">
                  <c:v>2.0833333333333332E-2</c:v>
                </c:pt>
                <c:pt idx="146">
                  <c:v>4.1666666666666664E-2</c:v>
                </c:pt>
                <c:pt idx="147">
                  <c:v>6.25E-2</c:v>
                </c:pt>
                <c:pt idx="148">
                  <c:v>8.3333333333333329E-2</c:v>
                </c:pt>
                <c:pt idx="149">
                  <c:v>0.10416666666666667</c:v>
                </c:pt>
                <c:pt idx="150">
                  <c:v>0.125</c:v>
                </c:pt>
                <c:pt idx="151">
                  <c:v>0.14583333333333334</c:v>
                </c:pt>
                <c:pt idx="152">
                  <c:v>0.16666666666666666</c:v>
                </c:pt>
                <c:pt idx="153">
                  <c:v>0.1875</c:v>
                </c:pt>
                <c:pt idx="154">
                  <c:v>0.20833333333333334</c:v>
                </c:pt>
                <c:pt idx="155">
                  <c:v>0.22916666666666666</c:v>
                </c:pt>
                <c:pt idx="156">
                  <c:v>0.25</c:v>
                </c:pt>
                <c:pt idx="157">
                  <c:v>0.27083333333333331</c:v>
                </c:pt>
                <c:pt idx="158">
                  <c:v>0.29166666666666669</c:v>
                </c:pt>
                <c:pt idx="159">
                  <c:v>0.3125</c:v>
                </c:pt>
                <c:pt idx="160">
                  <c:v>0.33333333333333331</c:v>
                </c:pt>
                <c:pt idx="161">
                  <c:v>0.35416666666666669</c:v>
                </c:pt>
                <c:pt idx="162">
                  <c:v>0.375</c:v>
                </c:pt>
                <c:pt idx="163">
                  <c:v>0.39583333333333331</c:v>
                </c:pt>
                <c:pt idx="164">
                  <c:v>0.41666666666666669</c:v>
                </c:pt>
                <c:pt idx="165">
                  <c:v>0.4375</c:v>
                </c:pt>
                <c:pt idx="166">
                  <c:v>0.45833333333333331</c:v>
                </c:pt>
                <c:pt idx="167">
                  <c:v>0.47916666666666669</c:v>
                </c:pt>
                <c:pt idx="168">
                  <c:v>0.5</c:v>
                </c:pt>
                <c:pt idx="169">
                  <c:v>0.52083333333333337</c:v>
                </c:pt>
                <c:pt idx="170">
                  <c:v>0.54166666666666663</c:v>
                </c:pt>
                <c:pt idx="171">
                  <c:v>0.5625</c:v>
                </c:pt>
                <c:pt idx="172">
                  <c:v>0.58333333333333337</c:v>
                </c:pt>
                <c:pt idx="173">
                  <c:v>0.60416666666666663</c:v>
                </c:pt>
                <c:pt idx="174">
                  <c:v>0.625</c:v>
                </c:pt>
                <c:pt idx="175">
                  <c:v>0.64583333333333337</c:v>
                </c:pt>
                <c:pt idx="176">
                  <c:v>0.66666666666666663</c:v>
                </c:pt>
                <c:pt idx="177">
                  <c:v>0.6875</c:v>
                </c:pt>
                <c:pt idx="178">
                  <c:v>0.70833333333333337</c:v>
                </c:pt>
                <c:pt idx="179">
                  <c:v>0.72916666666666663</c:v>
                </c:pt>
                <c:pt idx="180">
                  <c:v>0.75</c:v>
                </c:pt>
                <c:pt idx="181">
                  <c:v>0.77083333333333337</c:v>
                </c:pt>
                <c:pt idx="182">
                  <c:v>0.79166666666666663</c:v>
                </c:pt>
                <c:pt idx="183">
                  <c:v>0.8125</c:v>
                </c:pt>
                <c:pt idx="184">
                  <c:v>0.83333333333333337</c:v>
                </c:pt>
                <c:pt idx="185">
                  <c:v>0.85416666666666663</c:v>
                </c:pt>
                <c:pt idx="186">
                  <c:v>0.875</c:v>
                </c:pt>
                <c:pt idx="187">
                  <c:v>0.89583333333333337</c:v>
                </c:pt>
                <c:pt idx="188">
                  <c:v>0.91666666666666663</c:v>
                </c:pt>
                <c:pt idx="189">
                  <c:v>0.9375</c:v>
                </c:pt>
                <c:pt idx="190">
                  <c:v>0.95833333333333337</c:v>
                </c:pt>
                <c:pt idx="191">
                  <c:v>0.97916666666666663</c:v>
                </c:pt>
                <c:pt idx="192">
                  <c:v>0</c:v>
                </c:pt>
                <c:pt idx="193">
                  <c:v>2.0833333333333332E-2</c:v>
                </c:pt>
                <c:pt idx="194">
                  <c:v>4.1666666666666664E-2</c:v>
                </c:pt>
                <c:pt idx="195">
                  <c:v>6.25E-2</c:v>
                </c:pt>
                <c:pt idx="196">
                  <c:v>8.3333333333333329E-2</c:v>
                </c:pt>
                <c:pt idx="197">
                  <c:v>0.10416666666666667</c:v>
                </c:pt>
                <c:pt idx="198">
                  <c:v>0.125</c:v>
                </c:pt>
                <c:pt idx="199">
                  <c:v>0.14583333333333334</c:v>
                </c:pt>
                <c:pt idx="200">
                  <c:v>0.16666666666666666</c:v>
                </c:pt>
                <c:pt idx="201">
                  <c:v>0.1875</c:v>
                </c:pt>
                <c:pt idx="202">
                  <c:v>0.20833333333333334</c:v>
                </c:pt>
                <c:pt idx="203">
                  <c:v>0.22916666666666666</c:v>
                </c:pt>
                <c:pt idx="204">
                  <c:v>0.25</c:v>
                </c:pt>
                <c:pt idx="205">
                  <c:v>0.27083333333333331</c:v>
                </c:pt>
                <c:pt idx="206">
                  <c:v>0.29166666666666669</c:v>
                </c:pt>
                <c:pt idx="207">
                  <c:v>0.3125</c:v>
                </c:pt>
                <c:pt idx="208">
                  <c:v>0.33333333333333331</c:v>
                </c:pt>
                <c:pt idx="209">
                  <c:v>0.35416666666666669</c:v>
                </c:pt>
                <c:pt idx="210">
                  <c:v>0.375</c:v>
                </c:pt>
                <c:pt idx="211">
                  <c:v>0.39583333333333331</c:v>
                </c:pt>
                <c:pt idx="212">
                  <c:v>0.41666666666666669</c:v>
                </c:pt>
                <c:pt idx="213">
                  <c:v>0.4375</c:v>
                </c:pt>
                <c:pt idx="214">
                  <c:v>0.45833333333333331</c:v>
                </c:pt>
                <c:pt idx="215">
                  <c:v>0.47916666666666669</c:v>
                </c:pt>
                <c:pt idx="216">
                  <c:v>0.5</c:v>
                </c:pt>
                <c:pt idx="217">
                  <c:v>0.52083333333333337</c:v>
                </c:pt>
                <c:pt idx="218">
                  <c:v>0.54166666666666663</c:v>
                </c:pt>
                <c:pt idx="219">
                  <c:v>0.5625</c:v>
                </c:pt>
                <c:pt idx="220">
                  <c:v>0.58333333333333337</c:v>
                </c:pt>
                <c:pt idx="221">
                  <c:v>0.60416666666666663</c:v>
                </c:pt>
                <c:pt idx="222">
                  <c:v>0.625</c:v>
                </c:pt>
                <c:pt idx="223">
                  <c:v>0.64583333333333337</c:v>
                </c:pt>
                <c:pt idx="224">
                  <c:v>0.66666666666666663</c:v>
                </c:pt>
                <c:pt idx="225">
                  <c:v>0.6875</c:v>
                </c:pt>
                <c:pt idx="226">
                  <c:v>0.70833333333333337</c:v>
                </c:pt>
                <c:pt idx="227">
                  <c:v>0.72916666666666663</c:v>
                </c:pt>
                <c:pt idx="228">
                  <c:v>0.75</c:v>
                </c:pt>
                <c:pt idx="229">
                  <c:v>0.77083333333333337</c:v>
                </c:pt>
                <c:pt idx="230">
                  <c:v>0.79166666666666663</c:v>
                </c:pt>
                <c:pt idx="231">
                  <c:v>0.8125</c:v>
                </c:pt>
                <c:pt idx="232">
                  <c:v>0.83333333333333337</c:v>
                </c:pt>
                <c:pt idx="233">
                  <c:v>0.85416666666666663</c:v>
                </c:pt>
                <c:pt idx="234">
                  <c:v>0.875</c:v>
                </c:pt>
                <c:pt idx="235">
                  <c:v>0.89583333333333337</c:v>
                </c:pt>
                <c:pt idx="236">
                  <c:v>0.91666666666666663</c:v>
                </c:pt>
                <c:pt idx="237">
                  <c:v>0.9375</c:v>
                </c:pt>
                <c:pt idx="238">
                  <c:v>0.95833333333333337</c:v>
                </c:pt>
                <c:pt idx="239">
                  <c:v>0.97916666666666663</c:v>
                </c:pt>
                <c:pt idx="240">
                  <c:v>0</c:v>
                </c:pt>
                <c:pt idx="241">
                  <c:v>2.0833333333333332E-2</c:v>
                </c:pt>
                <c:pt idx="242">
                  <c:v>4.1666666666666664E-2</c:v>
                </c:pt>
                <c:pt idx="243">
                  <c:v>6.25E-2</c:v>
                </c:pt>
                <c:pt idx="244">
                  <c:v>8.3333333333333329E-2</c:v>
                </c:pt>
                <c:pt idx="245">
                  <c:v>0.10416666666666667</c:v>
                </c:pt>
                <c:pt idx="246">
                  <c:v>0.125</c:v>
                </c:pt>
                <c:pt idx="247">
                  <c:v>0.14583333333333334</c:v>
                </c:pt>
                <c:pt idx="248">
                  <c:v>0.16666666666666666</c:v>
                </c:pt>
                <c:pt idx="249">
                  <c:v>0.1875</c:v>
                </c:pt>
                <c:pt idx="250">
                  <c:v>0.20833333333333334</c:v>
                </c:pt>
                <c:pt idx="251">
                  <c:v>0.22916666666666666</c:v>
                </c:pt>
                <c:pt idx="252">
                  <c:v>0.25</c:v>
                </c:pt>
                <c:pt idx="253">
                  <c:v>0.27083333333333331</c:v>
                </c:pt>
                <c:pt idx="254">
                  <c:v>0.29166666666666669</c:v>
                </c:pt>
                <c:pt idx="255">
                  <c:v>0.3125</c:v>
                </c:pt>
                <c:pt idx="256">
                  <c:v>0.33333333333333331</c:v>
                </c:pt>
                <c:pt idx="257">
                  <c:v>0.35416666666666669</c:v>
                </c:pt>
                <c:pt idx="258">
                  <c:v>0.375</c:v>
                </c:pt>
                <c:pt idx="259">
                  <c:v>0.39583333333333331</c:v>
                </c:pt>
                <c:pt idx="260">
                  <c:v>0.41666666666666669</c:v>
                </c:pt>
                <c:pt idx="261">
                  <c:v>0.4375</c:v>
                </c:pt>
                <c:pt idx="262">
                  <c:v>0.45833333333333331</c:v>
                </c:pt>
                <c:pt idx="263">
                  <c:v>0.47916666666666669</c:v>
                </c:pt>
                <c:pt idx="264">
                  <c:v>0.5</c:v>
                </c:pt>
                <c:pt idx="265">
                  <c:v>0.52083333333333337</c:v>
                </c:pt>
                <c:pt idx="266">
                  <c:v>0.54166666666666663</c:v>
                </c:pt>
                <c:pt idx="267">
                  <c:v>0.5625</c:v>
                </c:pt>
                <c:pt idx="268">
                  <c:v>0.58333333333333337</c:v>
                </c:pt>
                <c:pt idx="269">
                  <c:v>0.60416666666666663</c:v>
                </c:pt>
                <c:pt idx="270">
                  <c:v>0.625</c:v>
                </c:pt>
                <c:pt idx="271">
                  <c:v>0.64583333333333337</c:v>
                </c:pt>
                <c:pt idx="272">
                  <c:v>0.66666666666666663</c:v>
                </c:pt>
                <c:pt idx="273">
                  <c:v>0.6875</c:v>
                </c:pt>
                <c:pt idx="274">
                  <c:v>0.70833333333333337</c:v>
                </c:pt>
                <c:pt idx="275">
                  <c:v>0.72916666666666663</c:v>
                </c:pt>
                <c:pt idx="276">
                  <c:v>0.75</c:v>
                </c:pt>
                <c:pt idx="277">
                  <c:v>0.77083333333333337</c:v>
                </c:pt>
                <c:pt idx="278">
                  <c:v>0.79166666666666663</c:v>
                </c:pt>
                <c:pt idx="279">
                  <c:v>0.8125</c:v>
                </c:pt>
                <c:pt idx="280">
                  <c:v>0.83333333333333337</c:v>
                </c:pt>
                <c:pt idx="281">
                  <c:v>0.85416666666666663</c:v>
                </c:pt>
                <c:pt idx="282">
                  <c:v>0.875</c:v>
                </c:pt>
                <c:pt idx="283">
                  <c:v>0.89583333333333337</c:v>
                </c:pt>
                <c:pt idx="284">
                  <c:v>0.91666666666666663</c:v>
                </c:pt>
                <c:pt idx="285">
                  <c:v>0.9375</c:v>
                </c:pt>
                <c:pt idx="286">
                  <c:v>0.95833333333333337</c:v>
                </c:pt>
                <c:pt idx="287">
                  <c:v>0.97916666666666663</c:v>
                </c:pt>
                <c:pt idx="288">
                  <c:v>0</c:v>
                </c:pt>
                <c:pt idx="289">
                  <c:v>2.0833333333333332E-2</c:v>
                </c:pt>
                <c:pt idx="290">
                  <c:v>4.1666666666666664E-2</c:v>
                </c:pt>
                <c:pt idx="291">
                  <c:v>6.25E-2</c:v>
                </c:pt>
                <c:pt idx="292">
                  <c:v>8.3333333333333329E-2</c:v>
                </c:pt>
                <c:pt idx="293">
                  <c:v>0.10416666666666667</c:v>
                </c:pt>
                <c:pt idx="294">
                  <c:v>0.125</c:v>
                </c:pt>
                <c:pt idx="295">
                  <c:v>0.14583333333333334</c:v>
                </c:pt>
                <c:pt idx="296">
                  <c:v>0.16666666666666666</c:v>
                </c:pt>
                <c:pt idx="297">
                  <c:v>0.1875</c:v>
                </c:pt>
                <c:pt idx="298">
                  <c:v>0.20833333333333334</c:v>
                </c:pt>
                <c:pt idx="299">
                  <c:v>0.22916666666666666</c:v>
                </c:pt>
                <c:pt idx="300">
                  <c:v>0.25</c:v>
                </c:pt>
                <c:pt idx="301">
                  <c:v>0.27083333333333331</c:v>
                </c:pt>
                <c:pt idx="302">
                  <c:v>0.29166666666666669</c:v>
                </c:pt>
                <c:pt idx="303">
                  <c:v>0.3125</c:v>
                </c:pt>
                <c:pt idx="304">
                  <c:v>0.33333333333333331</c:v>
                </c:pt>
                <c:pt idx="305">
                  <c:v>0.35416666666666669</c:v>
                </c:pt>
                <c:pt idx="306">
                  <c:v>0.375</c:v>
                </c:pt>
                <c:pt idx="307">
                  <c:v>0.39583333333333331</c:v>
                </c:pt>
                <c:pt idx="308">
                  <c:v>0.41666666666666669</c:v>
                </c:pt>
                <c:pt idx="309">
                  <c:v>0.4375</c:v>
                </c:pt>
                <c:pt idx="310">
                  <c:v>0.45833333333333331</c:v>
                </c:pt>
                <c:pt idx="311">
                  <c:v>0.47916666666666669</c:v>
                </c:pt>
                <c:pt idx="312">
                  <c:v>0.5</c:v>
                </c:pt>
                <c:pt idx="313">
                  <c:v>0.52083333333333337</c:v>
                </c:pt>
                <c:pt idx="314">
                  <c:v>0.54166666666666663</c:v>
                </c:pt>
                <c:pt idx="315">
                  <c:v>0.5625</c:v>
                </c:pt>
                <c:pt idx="316">
                  <c:v>0.58333333333333337</c:v>
                </c:pt>
                <c:pt idx="317">
                  <c:v>0.60416666666666663</c:v>
                </c:pt>
                <c:pt idx="318">
                  <c:v>0.625</c:v>
                </c:pt>
                <c:pt idx="319">
                  <c:v>0.64583333333333337</c:v>
                </c:pt>
                <c:pt idx="320">
                  <c:v>0.66666666666666663</c:v>
                </c:pt>
                <c:pt idx="321">
                  <c:v>0.6875</c:v>
                </c:pt>
                <c:pt idx="322">
                  <c:v>0.70833333333333337</c:v>
                </c:pt>
                <c:pt idx="323">
                  <c:v>0.72916666666666663</c:v>
                </c:pt>
                <c:pt idx="324">
                  <c:v>0.75</c:v>
                </c:pt>
                <c:pt idx="325">
                  <c:v>0.77083333333333337</c:v>
                </c:pt>
                <c:pt idx="326">
                  <c:v>0.79166666666666663</c:v>
                </c:pt>
                <c:pt idx="327">
                  <c:v>0.8125</c:v>
                </c:pt>
                <c:pt idx="328">
                  <c:v>0.83333333333333337</c:v>
                </c:pt>
                <c:pt idx="329">
                  <c:v>0.85416666666666663</c:v>
                </c:pt>
                <c:pt idx="330">
                  <c:v>0.875</c:v>
                </c:pt>
                <c:pt idx="331">
                  <c:v>0.89583333333333337</c:v>
                </c:pt>
                <c:pt idx="332">
                  <c:v>0.91666666666666663</c:v>
                </c:pt>
                <c:pt idx="333">
                  <c:v>0.9375</c:v>
                </c:pt>
                <c:pt idx="334">
                  <c:v>0.95833333333333337</c:v>
                </c:pt>
                <c:pt idx="335">
                  <c:v>0.97916666666666663</c:v>
                </c:pt>
                <c:pt idx="336">
                  <c:v>0</c:v>
                </c:pt>
                <c:pt idx="337">
                  <c:v>2.0833333333333332E-2</c:v>
                </c:pt>
                <c:pt idx="338">
                  <c:v>4.1666666666666664E-2</c:v>
                </c:pt>
                <c:pt idx="339">
                  <c:v>6.25E-2</c:v>
                </c:pt>
                <c:pt idx="340">
                  <c:v>8.3333333333333329E-2</c:v>
                </c:pt>
                <c:pt idx="341">
                  <c:v>0.10416666666666667</c:v>
                </c:pt>
                <c:pt idx="342">
                  <c:v>0.125</c:v>
                </c:pt>
                <c:pt idx="343">
                  <c:v>0.14583333333333334</c:v>
                </c:pt>
                <c:pt idx="344">
                  <c:v>0.16666666666666666</c:v>
                </c:pt>
                <c:pt idx="345">
                  <c:v>0.1875</c:v>
                </c:pt>
                <c:pt idx="346">
                  <c:v>0.20833333333333334</c:v>
                </c:pt>
                <c:pt idx="347">
                  <c:v>0.22916666666666666</c:v>
                </c:pt>
                <c:pt idx="348">
                  <c:v>0.25</c:v>
                </c:pt>
                <c:pt idx="349">
                  <c:v>0.27083333333333331</c:v>
                </c:pt>
                <c:pt idx="350">
                  <c:v>0.29166666666666669</c:v>
                </c:pt>
                <c:pt idx="351">
                  <c:v>0.3125</c:v>
                </c:pt>
                <c:pt idx="352">
                  <c:v>0.33333333333333331</c:v>
                </c:pt>
                <c:pt idx="353">
                  <c:v>0.35416666666666669</c:v>
                </c:pt>
                <c:pt idx="354">
                  <c:v>0.375</c:v>
                </c:pt>
                <c:pt idx="355">
                  <c:v>0.39583333333333331</c:v>
                </c:pt>
                <c:pt idx="356">
                  <c:v>0.41666666666666669</c:v>
                </c:pt>
                <c:pt idx="357">
                  <c:v>0.4375</c:v>
                </c:pt>
                <c:pt idx="358">
                  <c:v>0.45833333333333331</c:v>
                </c:pt>
                <c:pt idx="359">
                  <c:v>0.47916666666666669</c:v>
                </c:pt>
                <c:pt idx="360">
                  <c:v>0.5</c:v>
                </c:pt>
                <c:pt idx="361">
                  <c:v>0.52083333333333337</c:v>
                </c:pt>
                <c:pt idx="362">
                  <c:v>0.54166666666666663</c:v>
                </c:pt>
                <c:pt idx="363">
                  <c:v>0.5625</c:v>
                </c:pt>
                <c:pt idx="364">
                  <c:v>0.58333333333333337</c:v>
                </c:pt>
                <c:pt idx="365">
                  <c:v>0.60416666666666663</c:v>
                </c:pt>
                <c:pt idx="366">
                  <c:v>0.625</c:v>
                </c:pt>
                <c:pt idx="367">
                  <c:v>0.64583333333333337</c:v>
                </c:pt>
                <c:pt idx="368">
                  <c:v>0.66666666666666663</c:v>
                </c:pt>
                <c:pt idx="369">
                  <c:v>0.6875</c:v>
                </c:pt>
                <c:pt idx="370">
                  <c:v>0.70833333333333337</c:v>
                </c:pt>
                <c:pt idx="371">
                  <c:v>0.72916666666666663</c:v>
                </c:pt>
                <c:pt idx="372">
                  <c:v>0.75</c:v>
                </c:pt>
                <c:pt idx="373">
                  <c:v>0.77083333333333337</c:v>
                </c:pt>
                <c:pt idx="374">
                  <c:v>0.79166666666666663</c:v>
                </c:pt>
                <c:pt idx="375">
                  <c:v>0.8125</c:v>
                </c:pt>
                <c:pt idx="376">
                  <c:v>0.83333333333333337</c:v>
                </c:pt>
                <c:pt idx="377">
                  <c:v>0.85416666666666663</c:v>
                </c:pt>
                <c:pt idx="378">
                  <c:v>0.875</c:v>
                </c:pt>
                <c:pt idx="379">
                  <c:v>0.89583333333333337</c:v>
                </c:pt>
                <c:pt idx="380">
                  <c:v>0.91666666666666663</c:v>
                </c:pt>
                <c:pt idx="381">
                  <c:v>0.9375</c:v>
                </c:pt>
                <c:pt idx="382">
                  <c:v>0.95833333333333337</c:v>
                </c:pt>
                <c:pt idx="383">
                  <c:v>0.97916666666666663</c:v>
                </c:pt>
                <c:pt idx="384">
                  <c:v>0</c:v>
                </c:pt>
                <c:pt idx="385">
                  <c:v>2.0833333333333332E-2</c:v>
                </c:pt>
                <c:pt idx="386">
                  <c:v>4.1666666666666664E-2</c:v>
                </c:pt>
                <c:pt idx="387">
                  <c:v>6.25E-2</c:v>
                </c:pt>
                <c:pt idx="388">
                  <c:v>8.3333333333333329E-2</c:v>
                </c:pt>
                <c:pt idx="389">
                  <c:v>0.10416666666666667</c:v>
                </c:pt>
                <c:pt idx="390">
                  <c:v>0.125</c:v>
                </c:pt>
                <c:pt idx="391">
                  <c:v>0.14583333333333334</c:v>
                </c:pt>
                <c:pt idx="392">
                  <c:v>0.16666666666666666</c:v>
                </c:pt>
                <c:pt idx="393">
                  <c:v>0.1875</c:v>
                </c:pt>
                <c:pt idx="394">
                  <c:v>0.20833333333333334</c:v>
                </c:pt>
                <c:pt idx="395">
                  <c:v>0.22916666666666666</c:v>
                </c:pt>
                <c:pt idx="396">
                  <c:v>0.25</c:v>
                </c:pt>
                <c:pt idx="397">
                  <c:v>0.27083333333333331</c:v>
                </c:pt>
                <c:pt idx="398">
                  <c:v>0.29166666666666669</c:v>
                </c:pt>
                <c:pt idx="399">
                  <c:v>0.3125</c:v>
                </c:pt>
                <c:pt idx="400">
                  <c:v>0.33333333333333331</c:v>
                </c:pt>
                <c:pt idx="401">
                  <c:v>0.35416666666666669</c:v>
                </c:pt>
                <c:pt idx="402">
                  <c:v>0.375</c:v>
                </c:pt>
                <c:pt idx="403">
                  <c:v>0.39583333333333331</c:v>
                </c:pt>
                <c:pt idx="404">
                  <c:v>0.41666666666666669</c:v>
                </c:pt>
                <c:pt idx="405">
                  <c:v>0.4375</c:v>
                </c:pt>
                <c:pt idx="406">
                  <c:v>0.45833333333333331</c:v>
                </c:pt>
                <c:pt idx="407">
                  <c:v>0.47916666666666669</c:v>
                </c:pt>
                <c:pt idx="408">
                  <c:v>0.5</c:v>
                </c:pt>
                <c:pt idx="409">
                  <c:v>0.52083333333333337</c:v>
                </c:pt>
                <c:pt idx="410">
                  <c:v>0.54166666666666663</c:v>
                </c:pt>
                <c:pt idx="411">
                  <c:v>0.5625</c:v>
                </c:pt>
                <c:pt idx="412">
                  <c:v>0.58333333333333337</c:v>
                </c:pt>
                <c:pt idx="413">
                  <c:v>0.60416666666666663</c:v>
                </c:pt>
                <c:pt idx="414">
                  <c:v>0.625</c:v>
                </c:pt>
                <c:pt idx="415">
                  <c:v>0.64583333333333337</c:v>
                </c:pt>
                <c:pt idx="416">
                  <c:v>0.66666666666666663</c:v>
                </c:pt>
                <c:pt idx="417">
                  <c:v>0.6875</c:v>
                </c:pt>
                <c:pt idx="418">
                  <c:v>0.70833333333333337</c:v>
                </c:pt>
                <c:pt idx="419">
                  <c:v>0.72916666666666663</c:v>
                </c:pt>
                <c:pt idx="420">
                  <c:v>0.75</c:v>
                </c:pt>
                <c:pt idx="421">
                  <c:v>0.77083333333333337</c:v>
                </c:pt>
                <c:pt idx="422">
                  <c:v>0.79166666666666663</c:v>
                </c:pt>
                <c:pt idx="423">
                  <c:v>0.8125</c:v>
                </c:pt>
                <c:pt idx="424">
                  <c:v>0.83333333333333337</c:v>
                </c:pt>
                <c:pt idx="425">
                  <c:v>0.85416666666666663</c:v>
                </c:pt>
                <c:pt idx="426">
                  <c:v>0.875</c:v>
                </c:pt>
                <c:pt idx="427">
                  <c:v>0.89583333333333337</c:v>
                </c:pt>
                <c:pt idx="428">
                  <c:v>0.91666666666666663</c:v>
                </c:pt>
                <c:pt idx="429">
                  <c:v>0.9375</c:v>
                </c:pt>
                <c:pt idx="430">
                  <c:v>0.95833333333333337</c:v>
                </c:pt>
                <c:pt idx="431">
                  <c:v>0.97916666666666663</c:v>
                </c:pt>
                <c:pt idx="432">
                  <c:v>0</c:v>
                </c:pt>
                <c:pt idx="433">
                  <c:v>2.0833333333333332E-2</c:v>
                </c:pt>
                <c:pt idx="434">
                  <c:v>4.1666666666666664E-2</c:v>
                </c:pt>
                <c:pt idx="435">
                  <c:v>6.25E-2</c:v>
                </c:pt>
                <c:pt idx="436">
                  <c:v>8.3333333333333329E-2</c:v>
                </c:pt>
                <c:pt idx="437">
                  <c:v>0.10416666666666667</c:v>
                </c:pt>
                <c:pt idx="438">
                  <c:v>0.125</c:v>
                </c:pt>
                <c:pt idx="439">
                  <c:v>0.14583333333333334</c:v>
                </c:pt>
                <c:pt idx="440">
                  <c:v>0.16666666666666666</c:v>
                </c:pt>
                <c:pt idx="441">
                  <c:v>0.1875</c:v>
                </c:pt>
                <c:pt idx="442">
                  <c:v>0.20833333333333334</c:v>
                </c:pt>
                <c:pt idx="443">
                  <c:v>0.22916666666666666</c:v>
                </c:pt>
                <c:pt idx="444">
                  <c:v>0.25</c:v>
                </c:pt>
                <c:pt idx="445">
                  <c:v>0.27083333333333331</c:v>
                </c:pt>
                <c:pt idx="446">
                  <c:v>0.29166666666666669</c:v>
                </c:pt>
                <c:pt idx="447">
                  <c:v>0.3125</c:v>
                </c:pt>
                <c:pt idx="448">
                  <c:v>0.33333333333333331</c:v>
                </c:pt>
                <c:pt idx="449">
                  <c:v>0.35416666666666669</c:v>
                </c:pt>
                <c:pt idx="450">
                  <c:v>0.375</c:v>
                </c:pt>
                <c:pt idx="451">
                  <c:v>0.39583333333333331</c:v>
                </c:pt>
                <c:pt idx="452">
                  <c:v>0.41666666666666669</c:v>
                </c:pt>
                <c:pt idx="453">
                  <c:v>0.4375</c:v>
                </c:pt>
                <c:pt idx="454">
                  <c:v>0.45833333333333331</c:v>
                </c:pt>
                <c:pt idx="455">
                  <c:v>0.47916666666666669</c:v>
                </c:pt>
                <c:pt idx="456">
                  <c:v>0.5</c:v>
                </c:pt>
                <c:pt idx="457">
                  <c:v>0.52083333333333337</c:v>
                </c:pt>
                <c:pt idx="458">
                  <c:v>0.54166666666666663</c:v>
                </c:pt>
                <c:pt idx="459">
                  <c:v>0.5625</c:v>
                </c:pt>
                <c:pt idx="460">
                  <c:v>0.58333333333333337</c:v>
                </c:pt>
                <c:pt idx="461">
                  <c:v>0.60416666666666663</c:v>
                </c:pt>
                <c:pt idx="462">
                  <c:v>0.625</c:v>
                </c:pt>
                <c:pt idx="463">
                  <c:v>0.64583333333333337</c:v>
                </c:pt>
                <c:pt idx="464">
                  <c:v>0.66666666666666663</c:v>
                </c:pt>
                <c:pt idx="465">
                  <c:v>0.6875</c:v>
                </c:pt>
                <c:pt idx="466">
                  <c:v>0.70833333333333337</c:v>
                </c:pt>
                <c:pt idx="467">
                  <c:v>0.72916666666666663</c:v>
                </c:pt>
                <c:pt idx="468">
                  <c:v>0.75</c:v>
                </c:pt>
                <c:pt idx="469">
                  <c:v>0.77083333333333337</c:v>
                </c:pt>
                <c:pt idx="470">
                  <c:v>0.79166666666666663</c:v>
                </c:pt>
                <c:pt idx="471">
                  <c:v>0.8125</c:v>
                </c:pt>
                <c:pt idx="472">
                  <c:v>0.83333333333333337</c:v>
                </c:pt>
                <c:pt idx="473">
                  <c:v>0.85416666666666663</c:v>
                </c:pt>
                <c:pt idx="474">
                  <c:v>0.875</c:v>
                </c:pt>
                <c:pt idx="475">
                  <c:v>0.89583333333333337</c:v>
                </c:pt>
                <c:pt idx="476">
                  <c:v>0.91666666666666663</c:v>
                </c:pt>
                <c:pt idx="477">
                  <c:v>0.9375</c:v>
                </c:pt>
                <c:pt idx="478">
                  <c:v>0.95833333333333337</c:v>
                </c:pt>
                <c:pt idx="479">
                  <c:v>0.97916666666666663</c:v>
                </c:pt>
                <c:pt idx="480">
                  <c:v>0</c:v>
                </c:pt>
                <c:pt idx="481">
                  <c:v>2.0833333333333332E-2</c:v>
                </c:pt>
                <c:pt idx="482">
                  <c:v>4.1666666666666664E-2</c:v>
                </c:pt>
                <c:pt idx="483">
                  <c:v>6.25E-2</c:v>
                </c:pt>
                <c:pt idx="484">
                  <c:v>8.3333333333333329E-2</c:v>
                </c:pt>
                <c:pt idx="485">
                  <c:v>0.10416666666666667</c:v>
                </c:pt>
                <c:pt idx="486">
                  <c:v>0.125</c:v>
                </c:pt>
                <c:pt idx="487">
                  <c:v>0.14583333333333334</c:v>
                </c:pt>
                <c:pt idx="488">
                  <c:v>0.16666666666666666</c:v>
                </c:pt>
                <c:pt idx="489">
                  <c:v>0.1875</c:v>
                </c:pt>
                <c:pt idx="490">
                  <c:v>0.20833333333333334</c:v>
                </c:pt>
                <c:pt idx="491">
                  <c:v>0.22916666666666666</c:v>
                </c:pt>
                <c:pt idx="492">
                  <c:v>0.25</c:v>
                </c:pt>
                <c:pt idx="493">
                  <c:v>0.27083333333333331</c:v>
                </c:pt>
                <c:pt idx="494">
                  <c:v>0.29166666666666669</c:v>
                </c:pt>
                <c:pt idx="495">
                  <c:v>0.3125</c:v>
                </c:pt>
                <c:pt idx="496">
                  <c:v>0.33333333333333331</c:v>
                </c:pt>
                <c:pt idx="497">
                  <c:v>0.35416666666666669</c:v>
                </c:pt>
                <c:pt idx="498">
                  <c:v>0.375</c:v>
                </c:pt>
                <c:pt idx="499">
                  <c:v>0.39583333333333331</c:v>
                </c:pt>
                <c:pt idx="500">
                  <c:v>0.41666666666666669</c:v>
                </c:pt>
                <c:pt idx="501">
                  <c:v>0.4375</c:v>
                </c:pt>
                <c:pt idx="502">
                  <c:v>0.45833333333333331</c:v>
                </c:pt>
                <c:pt idx="503">
                  <c:v>0.47916666666666669</c:v>
                </c:pt>
                <c:pt idx="504">
                  <c:v>0.5</c:v>
                </c:pt>
                <c:pt idx="505">
                  <c:v>0.52083333333333337</c:v>
                </c:pt>
                <c:pt idx="506">
                  <c:v>0.54166666666666663</c:v>
                </c:pt>
                <c:pt idx="507">
                  <c:v>0.5625</c:v>
                </c:pt>
                <c:pt idx="508">
                  <c:v>0.58333333333333337</c:v>
                </c:pt>
                <c:pt idx="509">
                  <c:v>0.60416666666666663</c:v>
                </c:pt>
                <c:pt idx="510">
                  <c:v>0.625</c:v>
                </c:pt>
                <c:pt idx="511">
                  <c:v>0.64583333333333337</c:v>
                </c:pt>
                <c:pt idx="512">
                  <c:v>0.66666666666666663</c:v>
                </c:pt>
                <c:pt idx="513">
                  <c:v>0.6875</c:v>
                </c:pt>
                <c:pt idx="514">
                  <c:v>0.70833333333333337</c:v>
                </c:pt>
                <c:pt idx="515">
                  <c:v>0.72916666666666663</c:v>
                </c:pt>
                <c:pt idx="516">
                  <c:v>0.75</c:v>
                </c:pt>
                <c:pt idx="517">
                  <c:v>0.77083333333333337</c:v>
                </c:pt>
                <c:pt idx="518">
                  <c:v>0.79166666666666663</c:v>
                </c:pt>
                <c:pt idx="519">
                  <c:v>0.8125</c:v>
                </c:pt>
                <c:pt idx="520">
                  <c:v>0.83333333333333337</c:v>
                </c:pt>
                <c:pt idx="521">
                  <c:v>0.85416666666666663</c:v>
                </c:pt>
                <c:pt idx="522">
                  <c:v>0.875</c:v>
                </c:pt>
                <c:pt idx="523">
                  <c:v>0.89583333333333337</c:v>
                </c:pt>
                <c:pt idx="524">
                  <c:v>0.91666666666666663</c:v>
                </c:pt>
                <c:pt idx="525">
                  <c:v>0.9375</c:v>
                </c:pt>
                <c:pt idx="526">
                  <c:v>0.95833333333333337</c:v>
                </c:pt>
                <c:pt idx="527">
                  <c:v>0.97916666666666663</c:v>
                </c:pt>
                <c:pt idx="528">
                  <c:v>0</c:v>
                </c:pt>
                <c:pt idx="529">
                  <c:v>2.0833333333333332E-2</c:v>
                </c:pt>
                <c:pt idx="530">
                  <c:v>4.1666666666666664E-2</c:v>
                </c:pt>
                <c:pt idx="531">
                  <c:v>6.25E-2</c:v>
                </c:pt>
                <c:pt idx="532">
                  <c:v>8.3333333333333329E-2</c:v>
                </c:pt>
                <c:pt idx="533">
                  <c:v>0.10416666666666667</c:v>
                </c:pt>
                <c:pt idx="534">
                  <c:v>0.125</c:v>
                </c:pt>
                <c:pt idx="535">
                  <c:v>0.14583333333333334</c:v>
                </c:pt>
                <c:pt idx="536">
                  <c:v>0.16666666666666666</c:v>
                </c:pt>
                <c:pt idx="537">
                  <c:v>0.1875</c:v>
                </c:pt>
                <c:pt idx="538">
                  <c:v>0.20833333333333334</c:v>
                </c:pt>
                <c:pt idx="539">
                  <c:v>0.22916666666666666</c:v>
                </c:pt>
                <c:pt idx="540">
                  <c:v>0.25</c:v>
                </c:pt>
                <c:pt idx="541">
                  <c:v>0.27083333333333331</c:v>
                </c:pt>
                <c:pt idx="542">
                  <c:v>0.29166666666666669</c:v>
                </c:pt>
                <c:pt idx="543">
                  <c:v>0.3125</c:v>
                </c:pt>
                <c:pt idx="544">
                  <c:v>0.33333333333333331</c:v>
                </c:pt>
                <c:pt idx="545">
                  <c:v>0.35416666666666669</c:v>
                </c:pt>
                <c:pt idx="546">
                  <c:v>0.375</c:v>
                </c:pt>
                <c:pt idx="547">
                  <c:v>0.39583333333333331</c:v>
                </c:pt>
                <c:pt idx="548">
                  <c:v>0.41666666666666669</c:v>
                </c:pt>
                <c:pt idx="549">
                  <c:v>0.4375</c:v>
                </c:pt>
                <c:pt idx="550">
                  <c:v>0.45833333333333331</c:v>
                </c:pt>
                <c:pt idx="551">
                  <c:v>0.47916666666666669</c:v>
                </c:pt>
                <c:pt idx="552">
                  <c:v>0.5</c:v>
                </c:pt>
                <c:pt idx="553">
                  <c:v>0.52083333333333337</c:v>
                </c:pt>
                <c:pt idx="554">
                  <c:v>0.54166666666666663</c:v>
                </c:pt>
                <c:pt idx="555">
                  <c:v>0.5625</c:v>
                </c:pt>
                <c:pt idx="556">
                  <c:v>0.58333333333333337</c:v>
                </c:pt>
                <c:pt idx="557">
                  <c:v>0.60416666666666663</c:v>
                </c:pt>
                <c:pt idx="558">
                  <c:v>0.625</c:v>
                </c:pt>
                <c:pt idx="559">
                  <c:v>0.64583333333333337</c:v>
                </c:pt>
                <c:pt idx="560">
                  <c:v>0.66666666666666663</c:v>
                </c:pt>
                <c:pt idx="561">
                  <c:v>0.6875</c:v>
                </c:pt>
                <c:pt idx="562">
                  <c:v>0.70833333333333337</c:v>
                </c:pt>
                <c:pt idx="563">
                  <c:v>0.72916666666666663</c:v>
                </c:pt>
                <c:pt idx="564">
                  <c:v>0.75</c:v>
                </c:pt>
                <c:pt idx="565">
                  <c:v>0.77083333333333337</c:v>
                </c:pt>
                <c:pt idx="566">
                  <c:v>0.79166666666666663</c:v>
                </c:pt>
                <c:pt idx="567">
                  <c:v>0.8125</c:v>
                </c:pt>
                <c:pt idx="568">
                  <c:v>0.83333333333333337</c:v>
                </c:pt>
                <c:pt idx="569">
                  <c:v>0.85416666666666663</c:v>
                </c:pt>
                <c:pt idx="570">
                  <c:v>0.875</c:v>
                </c:pt>
                <c:pt idx="571">
                  <c:v>0.89583333333333337</c:v>
                </c:pt>
                <c:pt idx="572">
                  <c:v>0.91666666666666663</c:v>
                </c:pt>
                <c:pt idx="573">
                  <c:v>0.9375</c:v>
                </c:pt>
                <c:pt idx="574">
                  <c:v>0.95833333333333337</c:v>
                </c:pt>
                <c:pt idx="575">
                  <c:v>0.97916666666666663</c:v>
                </c:pt>
                <c:pt idx="576">
                  <c:v>0</c:v>
                </c:pt>
                <c:pt idx="577">
                  <c:v>2.0833333333333332E-2</c:v>
                </c:pt>
                <c:pt idx="578">
                  <c:v>4.1666666666666664E-2</c:v>
                </c:pt>
                <c:pt idx="579">
                  <c:v>6.25E-2</c:v>
                </c:pt>
                <c:pt idx="580">
                  <c:v>8.3333333333333329E-2</c:v>
                </c:pt>
                <c:pt idx="581">
                  <c:v>0.10416666666666667</c:v>
                </c:pt>
                <c:pt idx="582">
                  <c:v>0.125</c:v>
                </c:pt>
                <c:pt idx="583">
                  <c:v>0.14583333333333334</c:v>
                </c:pt>
                <c:pt idx="584">
                  <c:v>0.16666666666666666</c:v>
                </c:pt>
                <c:pt idx="585">
                  <c:v>0.1875</c:v>
                </c:pt>
                <c:pt idx="586">
                  <c:v>0.20833333333333334</c:v>
                </c:pt>
                <c:pt idx="587">
                  <c:v>0.22916666666666666</c:v>
                </c:pt>
                <c:pt idx="588">
                  <c:v>0.25</c:v>
                </c:pt>
                <c:pt idx="589">
                  <c:v>0.27083333333333331</c:v>
                </c:pt>
                <c:pt idx="590">
                  <c:v>0.29166666666666669</c:v>
                </c:pt>
                <c:pt idx="591">
                  <c:v>0.3125</c:v>
                </c:pt>
                <c:pt idx="592">
                  <c:v>0.33333333333333331</c:v>
                </c:pt>
                <c:pt idx="593">
                  <c:v>0.35416666666666669</c:v>
                </c:pt>
                <c:pt idx="594">
                  <c:v>0.375</c:v>
                </c:pt>
                <c:pt idx="595">
                  <c:v>0.39583333333333331</c:v>
                </c:pt>
                <c:pt idx="596">
                  <c:v>0.41666666666666669</c:v>
                </c:pt>
                <c:pt idx="597">
                  <c:v>0.4375</c:v>
                </c:pt>
                <c:pt idx="598">
                  <c:v>0.45833333333333331</c:v>
                </c:pt>
                <c:pt idx="599">
                  <c:v>0.47916666666666669</c:v>
                </c:pt>
                <c:pt idx="600">
                  <c:v>0.5</c:v>
                </c:pt>
                <c:pt idx="601">
                  <c:v>0.52083333333333337</c:v>
                </c:pt>
                <c:pt idx="602">
                  <c:v>0.54166666666666663</c:v>
                </c:pt>
                <c:pt idx="603">
                  <c:v>0.5625</c:v>
                </c:pt>
                <c:pt idx="604">
                  <c:v>0.58333333333333337</c:v>
                </c:pt>
                <c:pt idx="605">
                  <c:v>0.60416666666666663</c:v>
                </c:pt>
                <c:pt idx="606">
                  <c:v>0.625</c:v>
                </c:pt>
                <c:pt idx="607">
                  <c:v>0.64583333333333337</c:v>
                </c:pt>
                <c:pt idx="608">
                  <c:v>0.66666666666666663</c:v>
                </c:pt>
                <c:pt idx="609">
                  <c:v>0.6875</c:v>
                </c:pt>
                <c:pt idx="610">
                  <c:v>0.70833333333333337</c:v>
                </c:pt>
                <c:pt idx="611">
                  <c:v>0.72916666666666663</c:v>
                </c:pt>
                <c:pt idx="612">
                  <c:v>0.75</c:v>
                </c:pt>
                <c:pt idx="613">
                  <c:v>0.77083333333333337</c:v>
                </c:pt>
                <c:pt idx="614">
                  <c:v>0.79166666666666663</c:v>
                </c:pt>
                <c:pt idx="615">
                  <c:v>0.8125</c:v>
                </c:pt>
                <c:pt idx="616">
                  <c:v>0.83333333333333337</c:v>
                </c:pt>
                <c:pt idx="617">
                  <c:v>0.85416666666666663</c:v>
                </c:pt>
                <c:pt idx="618">
                  <c:v>0.875</c:v>
                </c:pt>
                <c:pt idx="619">
                  <c:v>0.89583333333333337</c:v>
                </c:pt>
                <c:pt idx="620">
                  <c:v>0.91666666666666663</c:v>
                </c:pt>
                <c:pt idx="621">
                  <c:v>0.9375</c:v>
                </c:pt>
                <c:pt idx="622">
                  <c:v>0.95833333333333337</c:v>
                </c:pt>
                <c:pt idx="623">
                  <c:v>0.97916666666666663</c:v>
                </c:pt>
                <c:pt idx="624">
                  <c:v>0</c:v>
                </c:pt>
                <c:pt idx="625">
                  <c:v>2.0833333333333332E-2</c:v>
                </c:pt>
                <c:pt idx="626">
                  <c:v>4.1666666666666664E-2</c:v>
                </c:pt>
                <c:pt idx="627">
                  <c:v>6.25E-2</c:v>
                </c:pt>
                <c:pt idx="628">
                  <c:v>8.3333333333333329E-2</c:v>
                </c:pt>
                <c:pt idx="629">
                  <c:v>0.10416666666666667</c:v>
                </c:pt>
                <c:pt idx="630">
                  <c:v>0.125</c:v>
                </c:pt>
                <c:pt idx="631">
                  <c:v>0.14583333333333334</c:v>
                </c:pt>
                <c:pt idx="632">
                  <c:v>0.16666666666666666</c:v>
                </c:pt>
                <c:pt idx="633">
                  <c:v>0.1875</c:v>
                </c:pt>
                <c:pt idx="634">
                  <c:v>0.20833333333333334</c:v>
                </c:pt>
                <c:pt idx="635">
                  <c:v>0.22916666666666666</c:v>
                </c:pt>
                <c:pt idx="636">
                  <c:v>0.25</c:v>
                </c:pt>
                <c:pt idx="637">
                  <c:v>0.27083333333333331</c:v>
                </c:pt>
                <c:pt idx="638">
                  <c:v>0.29166666666666669</c:v>
                </c:pt>
                <c:pt idx="639">
                  <c:v>0.3125</c:v>
                </c:pt>
                <c:pt idx="640">
                  <c:v>0.33333333333333331</c:v>
                </c:pt>
                <c:pt idx="641">
                  <c:v>0.35416666666666669</c:v>
                </c:pt>
                <c:pt idx="642">
                  <c:v>0.375</c:v>
                </c:pt>
                <c:pt idx="643">
                  <c:v>0.39583333333333331</c:v>
                </c:pt>
                <c:pt idx="644">
                  <c:v>0.41666666666666669</c:v>
                </c:pt>
                <c:pt idx="645">
                  <c:v>0.4375</c:v>
                </c:pt>
                <c:pt idx="646">
                  <c:v>0.45833333333333331</c:v>
                </c:pt>
                <c:pt idx="647">
                  <c:v>0.47916666666666669</c:v>
                </c:pt>
                <c:pt idx="648">
                  <c:v>0.5</c:v>
                </c:pt>
                <c:pt idx="649">
                  <c:v>0.52083333333333337</c:v>
                </c:pt>
                <c:pt idx="650">
                  <c:v>0.54166666666666663</c:v>
                </c:pt>
                <c:pt idx="651">
                  <c:v>0.5625</c:v>
                </c:pt>
                <c:pt idx="652">
                  <c:v>0.58333333333333337</c:v>
                </c:pt>
                <c:pt idx="653">
                  <c:v>0.60416666666666663</c:v>
                </c:pt>
                <c:pt idx="654">
                  <c:v>0.625</c:v>
                </c:pt>
                <c:pt idx="655">
                  <c:v>0.64583333333333337</c:v>
                </c:pt>
                <c:pt idx="656">
                  <c:v>0.66666666666666663</c:v>
                </c:pt>
                <c:pt idx="657">
                  <c:v>0.6875</c:v>
                </c:pt>
                <c:pt idx="658">
                  <c:v>0.70833333333333337</c:v>
                </c:pt>
                <c:pt idx="659">
                  <c:v>0.72916666666666663</c:v>
                </c:pt>
                <c:pt idx="660">
                  <c:v>0.75</c:v>
                </c:pt>
                <c:pt idx="661">
                  <c:v>0.77083333333333337</c:v>
                </c:pt>
                <c:pt idx="662">
                  <c:v>0.79166666666666663</c:v>
                </c:pt>
                <c:pt idx="663">
                  <c:v>0.8125</c:v>
                </c:pt>
                <c:pt idx="664">
                  <c:v>0.83333333333333337</c:v>
                </c:pt>
                <c:pt idx="665">
                  <c:v>0.85416666666666663</c:v>
                </c:pt>
                <c:pt idx="666">
                  <c:v>0.875</c:v>
                </c:pt>
                <c:pt idx="667">
                  <c:v>0.89583333333333337</c:v>
                </c:pt>
                <c:pt idx="668">
                  <c:v>0.91666666666666663</c:v>
                </c:pt>
                <c:pt idx="669">
                  <c:v>0.9375</c:v>
                </c:pt>
                <c:pt idx="670">
                  <c:v>0.95833333333333337</c:v>
                </c:pt>
                <c:pt idx="671">
                  <c:v>0.97916666666666663</c:v>
                </c:pt>
                <c:pt idx="672">
                  <c:v>0</c:v>
                </c:pt>
                <c:pt idx="673">
                  <c:v>2.0833333333333332E-2</c:v>
                </c:pt>
                <c:pt idx="674">
                  <c:v>4.1666666666666664E-2</c:v>
                </c:pt>
                <c:pt idx="675">
                  <c:v>6.25E-2</c:v>
                </c:pt>
                <c:pt idx="676">
                  <c:v>8.3333333333333329E-2</c:v>
                </c:pt>
                <c:pt idx="677">
                  <c:v>0.10416666666666667</c:v>
                </c:pt>
                <c:pt idx="678">
                  <c:v>0.125</c:v>
                </c:pt>
                <c:pt idx="679">
                  <c:v>0.14583333333333334</c:v>
                </c:pt>
                <c:pt idx="680">
                  <c:v>0.16666666666666666</c:v>
                </c:pt>
                <c:pt idx="681">
                  <c:v>0.1875</c:v>
                </c:pt>
                <c:pt idx="682">
                  <c:v>0.20833333333333334</c:v>
                </c:pt>
                <c:pt idx="683">
                  <c:v>0.22916666666666666</c:v>
                </c:pt>
                <c:pt idx="684">
                  <c:v>0.25</c:v>
                </c:pt>
                <c:pt idx="685">
                  <c:v>0.27083333333333331</c:v>
                </c:pt>
                <c:pt idx="686">
                  <c:v>0.29166666666666669</c:v>
                </c:pt>
                <c:pt idx="687">
                  <c:v>0.3125</c:v>
                </c:pt>
                <c:pt idx="688">
                  <c:v>0.33333333333333331</c:v>
                </c:pt>
                <c:pt idx="689">
                  <c:v>0.35416666666666669</c:v>
                </c:pt>
                <c:pt idx="690">
                  <c:v>0.375</c:v>
                </c:pt>
                <c:pt idx="691">
                  <c:v>0.39583333333333331</c:v>
                </c:pt>
                <c:pt idx="692">
                  <c:v>0.41666666666666669</c:v>
                </c:pt>
                <c:pt idx="693">
                  <c:v>0.4375</c:v>
                </c:pt>
                <c:pt idx="694">
                  <c:v>0.45833333333333331</c:v>
                </c:pt>
                <c:pt idx="695">
                  <c:v>0.47916666666666669</c:v>
                </c:pt>
                <c:pt idx="696">
                  <c:v>0.5</c:v>
                </c:pt>
                <c:pt idx="697">
                  <c:v>0.52083333333333337</c:v>
                </c:pt>
                <c:pt idx="698">
                  <c:v>0.54166666666666663</c:v>
                </c:pt>
                <c:pt idx="699">
                  <c:v>0.5625</c:v>
                </c:pt>
                <c:pt idx="700">
                  <c:v>0.58333333333333337</c:v>
                </c:pt>
                <c:pt idx="701">
                  <c:v>0.60416666666666663</c:v>
                </c:pt>
                <c:pt idx="702">
                  <c:v>0.625</c:v>
                </c:pt>
                <c:pt idx="703">
                  <c:v>0.64583333333333337</c:v>
                </c:pt>
                <c:pt idx="704">
                  <c:v>0.66666666666666663</c:v>
                </c:pt>
                <c:pt idx="705">
                  <c:v>0.6875</c:v>
                </c:pt>
                <c:pt idx="706">
                  <c:v>0.70833333333333337</c:v>
                </c:pt>
                <c:pt idx="707">
                  <c:v>0.72916666666666663</c:v>
                </c:pt>
                <c:pt idx="708">
                  <c:v>0.75</c:v>
                </c:pt>
                <c:pt idx="709">
                  <c:v>0.77083333333333337</c:v>
                </c:pt>
                <c:pt idx="710">
                  <c:v>0.79166666666666663</c:v>
                </c:pt>
                <c:pt idx="711">
                  <c:v>0.8125</c:v>
                </c:pt>
                <c:pt idx="712">
                  <c:v>0.83333333333333337</c:v>
                </c:pt>
                <c:pt idx="713">
                  <c:v>0.85416666666666663</c:v>
                </c:pt>
                <c:pt idx="714">
                  <c:v>0.875</c:v>
                </c:pt>
                <c:pt idx="715">
                  <c:v>0.89583333333333337</c:v>
                </c:pt>
                <c:pt idx="716">
                  <c:v>0.91666666666666663</c:v>
                </c:pt>
                <c:pt idx="717">
                  <c:v>0.9375</c:v>
                </c:pt>
                <c:pt idx="718">
                  <c:v>0.95833333333333337</c:v>
                </c:pt>
                <c:pt idx="719">
                  <c:v>0.97916666666666663</c:v>
                </c:pt>
                <c:pt idx="720">
                  <c:v>0</c:v>
                </c:pt>
                <c:pt idx="721">
                  <c:v>2.0833333333333332E-2</c:v>
                </c:pt>
                <c:pt idx="722">
                  <c:v>4.1666666666666664E-2</c:v>
                </c:pt>
                <c:pt idx="723">
                  <c:v>6.25E-2</c:v>
                </c:pt>
                <c:pt idx="724">
                  <c:v>8.3333333333333329E-2</c:v>
                </c:pt>
                <c:pt idx="725">
                  <c:v>0.10416666666666667</c:v>
                </c:pt>
                <c:pt idx="726">
                  <c:v>0.125</c:v>
                </c:pt>
                <c:pt idx="727">
                  <c:v>0.14583333333333334</c:v>
                </c:pt>
                <c:pt idx="728">
                  <c:v>0.16666666666666666</c:v>
                </c:pt>
                <c:pt idx="729">
                  <c:v>0.1875</c:v>
                </c:pt>
                <c:pt idx="730">
                  <c:v>0.20833333333333334</c:v>
                </c:pt>
                <c:pt idx="731">
                  <c:v>0.22916666666666666</c:v>
                </c:pt>
                <c:pt idx="732">
                  <c:v>0.25</c:v>
                </c:pt>
                <c:pt idx="733">
                  <c:v>0.27083333333333331</c:v>
                </c:pt>
                <c:pt idx="734">
                  <c:v>0.29166666666666669</c:v>
                </c:pt>
                <c:pt idx="735">
                  <c:v>0.3125</c:v>
                </c:pt>
                <c:pt idx="736">
                  <c:v>0.33333333333333331</c:v>
                </c:pt>
                <c:pt idx="737">
                  <c:v>0.35416666666666669</c:v>
                </c:pt>
                <c:pt idx="738">
                  <c:v>0.375</c:v>
                </c:pt>
                <c:pt idx="739">
                  <c:v>0.39583333333333331</c:v>
                </c:pt>
                <c:pt idx="740">
                  <c:v>0.41666666666666669</c:v>
                </c:pt>
                <c:pt idx="741">
                  <c:v>0.4375</c:v>
                </c:pt>
                <c:pt idx="742">
                  <c:v>0.45833333333333331</c:v>
                </c:pt>
                <c:pt idx="743">
                  <c:v>0.47916666666666669</c:v>
                </c:pt>
                <c:pt idx="744">
                  <c:v>0.5</c:v>
                </c:pt>
                <c:pt idx="745">
                  <c:v>0.52083333333333337</c:v>
                </c:pt>
                <c:pt idx="746">
                  <c:v>0.54166666666666663</c:v>
                </c:pt>
                <c:pt idx="747">
                  <c:v>0.5625</c:v>
                </c:pt>
                <c:pt idx="748">
                  <c:v>0.58333333333333337</c:v>
                </c:pt>
                <c:pt idx="749">
                  <c:v>0.60416666666666663</c:v>
                </c:pt>
                <c:pt idx="750">
                  <c:v>0.625</c:v>
                </c:pt>
                <c:pt idx="751">
                  <c:v>0.64583333333333337</c:v>
                </c:pt>
                <c:pt idx="752">
                  <c:v>0.66666666666666663</c:v>
                </c:pt>
                <c:pt idx="753">
                  <c:v>0.6875</c:v>
                </c:pt>
                <c:pt idx="754">
                  <c:v>0.70833333333333337</c:v>
                </c:pt>
                <c:pt idx="755">
                  <c:v>0.72916666666666663</c:v>
                </c:pt>
                <c:pt idx="756">
                  <c:v>0.75</c:v>
                </c:pt>
                <c:pt idx="757">
                  <c:v>0.77083333333333337</c:v>
                </c:pt>
                <c:pt idx="758">
                  <c:v>0.79166666666666663</c:v>
                </c:pt>
                <c:pt idx="759">
                  <c:v>0.8125</c:v>
                </c:pt>
                <c:pt idx="760">
                  <c:v>0.83333333333333337</c:v>
                </c:pt>
                <c:pt idx="761">
                  <c:v>0.85416666666666663</c:v>
                </c:pt>
                <c:pt idx="762">
                  <c:v>0.875</c:v>
                </c:pt>
                <c:pt idx="763">
                  <c:v>0.89583333333333337</c:v>
                </c:pt>
                <c:pt idx="764">
                  <c:v>0.91666666666666663</c:v>
                </c:pt>
                <c:pt idx="765">
                  <c:v>0.9375</c:v>
                </c:pt>
                <c:pt idx="766">
                  <c:v>0.95833333333333337</c:v>
                </c:pt>
                <c:pt idx="767">
                  <c:v>0.97916666666666663</c:v>
                </c:pt>
                <c:pt idx="768">
                  <c:v>0</c:v>
                </c:pt>
                <c:pt idx="769">
                  <c:v>2.0833333333333332E-2</c:v>
                </c:pt>
                <c:pt idx="770">
                  <c:v>4.1666666666666664E-2</c:v>
                </c:pt>
                <c:pt idx="771">
                  <c:v>6.25E-2</c:v>
                </c:pt>
                <c:pt idx="772">
                  <c:v>8.3333333333333329E-2</c:v>
                </c:pt>
                <c:pt idx="773">
                  <c:v>0.10416666666666667</c:v>
                </c:pt>
                <c:pt idx="774">
                  <c:v>0.125</c:v>
                </c:pt>
                <c:pt idx="775">
                  <c:v>0.14583333333333334</c:v>
                </c:pt>
                <c:pt idx="776">
                  <c:v>0.16666666666666666</c:v>
                </c:pt>
                <c:pt idx="777">
                  <c:v>0.1875</c:v>
                </c:pt>
                <c:pt idx="778">
                  <c:v>0.20833333333333334</c:v>
                </c:pt>
                <c:pt idx="779">
                  <c:v>0.22916666666666666</c:v>
                </c:pt>
                <c:pt idx="780">
                  <c:v>0.25</c:v>
                </c:pt>
                <c:pt idx="781">
                  <c:v>0.27083333333333331</c:v>
                </c:pt>
                <c:pt idx="782">
                  <c:v>0.29166666666666669</c:v>
                </c:pt>
                <c:pt idx="783">
                  <c:v>0.3125</c:v>
                </c:pt>
                <c:pt idx="784">
                  <c:v>0.33333333333333331</c:v>
                </c:pt>
                <c:pt idx="785">
                  <c:v>0.35416666666666669</c:v>
                </c:pt>
                <c:pt idx="786">
                  <c:v>0.375</c:v>
                </c:pt>
                <c:pt idx="787">
                  <c:v>0.39583333333333331</c:v>
                </c:pt>
                <c:pt idx="788">
                  <c:v>0.41666666666666669</c:v>
                </c:pt>
                <c:pt idx="789">
                  <c:v>0.4375</c:v>
                </c:pt>
                <c:pt idx="790">
                  <c:v>0.45833333333333331</c:v>
                </c:pt>
                <c:pt idx="791">
                  <c:v>0.47916666666666669</c:v>
                </c:pt>
                <c:pt idx="792">
                  <c:v>0.5</c:v>
                </c:pt>
                <c:pt idx="793">
                  <c:v>0.52083333333333337</c:v>
                </c:pt>
                <c:pt idx="794">
                  <c:v>0.54166666666666663</c:v>
                </c:pt>
                <c:pt idx="795">
                  <c:v>0.5625</c:v>
                </c:pt>
                <c:pt idx="796">
                  <c:v>0.58333333333333337</c:v>
                </c:pt>
                <c:pt idx="797">
                  <c:v>0.60416666666666663</c:v>
                </c:pt>
                <c:pt idx="798">
                  <c:v>0.625</c:v>
                </c:pt>
                <c:pt idx="799">
                  <c:v>0.64583333333333337</c:v>
                </c:pt>
                <c:pt idx="800">
                  <c:v>0.66666666666666663</c:v>
                </c:pt>
                <c:pt idx="801">
                  <c:v>0.6875</c:v>
                </c:pt>
                <c:pt idx="802">
                  <c:v>0.70833333333333337</c:v>
                </c:pt>
                <c:pt idx="803">
                  <c:v>0.72916666666666663</c:v>
                </c:pt>
                <c:pt idx="804">
                  <c:v>0.75</c:v>
                </c:pt>
                <c:pt idx="805">
                  <c:v>0.77083333333333337</c:v>
                </c:pt>
                <c:pt idx="806">
                  <c:v>0.79166666666666663</c:v>
                </c:pt>
                <c:pt idx="807">
                  <c:v>0.8125</c:v>
                </c:pt>
                <c:pt idx="808">
                  <c:v>0.83333333333333337</c:v>
                </c:pt>
                <c:pt idx="809">
                  <c:v>0.85416666666666663</c:v>
                </c:pt>
                <c:pt idx="810">
                  <c:v>0.875</c:v>
                </c:pt>
                <c:pt idx="811">
                  <c:v>0.89583333333333337</c:v>
                </c:pt>
                <c:pt idx="812">
                  <c:v>0.91666666666666663</c:v>
                </c:pt>
                <c:pt idx="813">
                  <c:v>0.9375</c:v>
                </c:pt>
                <c:pt idx="814">
                  <c:v>0.95833333333333337</c:v>
                </c:pt>
                <c:pt idx="815">
                  <c:v>0.97916666666666663</c:v>
                </c:pt>
                <c:pt idx="816">
                  <c:v>0</c:v>
                </c:pt>
                <c:pt idx="817">
                  <c:v>2.0833333333333332E-2</c:v>
                </c:pt>
                <c:pt idx="818">
                  <c:v>4.1666666666666664E-2</c:v>
                </c:pt>
                <c:pt idx="819">
                  <c:v>6.25E-2</c:v>
                </c:pt>
                <c:pt idx="820">
                  <c:v>8.3333333333333329E-2</c:v>
                </c:pt>
                <c:pt idx="821">
                  <c:v>0.10416666666666667</c:v>
                </c:pt>
                <c:pt idx="822">
                  <c:v>0.125</c:v>
                </c:pt>
                <c:pt idx="823">
                  <c:v>0.14583333333333334</c:v>
                </c:pt>
                <c:pt idx="824">
                  <c:v>0.16666666666666666</c:v>
                </c:pt>
                <c:pt idx="825">
                  <c:v>0.1875</c:v>
                </c:pt>
                <c:pt idx="826">
                  <c:v>0.20833333333333334</c:v>
                </c:pt>
                <c:pt idx="827">
                  <c:v>0.22916666666666666</c:v>
                </c:pt>
                <c:pt idx="828">
                  <c:v>0.25</c:v>
                </c:pt>
                <c:pt idx="829">
                  <c:v>0.27083333333333331</c:v>
                </c:pt>
                <c:pt idx="830">
                  <c:v>0.29166666666666669</c:v>
                </c:pt>
                <c:pt idx="831">
                  <c:v>0.3125</c:v>
                </c:pt>
                <c:pt idx="832">
                  <c:v>0.33333333333333331</c:v>
                </c:pt>
                <c:pt idx="833">
                  <c:v>0.35416666666666669</c:v>
                </c:pt>
                <c:pt idx="834">
                  <c:v>0.375</c:v>
                </c:pt>
                <c:pt idx="835">
                  <c:v>0.39583333333333331</c:v>
                </c:pt>
                <c:pt idx="836">
                  <c:v>0.41666666666666669</c:v>
                </c:pt>
                <c:pt idx="837">
                  <c:v>0.4375</c:v>
                </c:pt>
                <c:pt idx="838">
                  <c:v>0.45833333333333331</c:v>
                </c:pt>
                <c:pt idx="839">
                  <c:v>0.47916666666666669</c:v>
                </c:pt>
                <c:pt idx="840">
                  <c:v>0.5</c:v>
                </c:pt>
                <c:pt idx="841">
                  <c:v>0.52083333333333337</c:v>
                </c:pt>
                <c:pt idx="842">
                  <c:v>0.54166666666666663</c:v>
                </c:pt>
                <c:pt idx="843">
                  <c:v>0.5625</c:v>
                </c:pt>
                <c:pt idx="844">
                  <c:v>0.58333333333333337</c:v>
                </c:pt>
                <c:pt idx="845">
                  <c:v>0.60416666666666663</c:v>
                </c:pt>
                <c:pt idx="846">
                  <c:v>0.625</c:v>
                </c:pt>
                <c:pt idx="847">
                  <c:v>0.64583333333333337</c:v>
                </c:pt>
                <c:pt idx="848">
                  <c:v>0.66666666666666663</c:v>
                </c:pt>
                <c:pt idx="849">
                  <c:v>0.6875</c:v>
                </c:pt>
                <c:pt idx="850">
                  <c:v>0.70833333333333337</c:v>
                </c:pt>
                <c:pt idx="851">
                  <c:v>0.72916666666666663</c:v>
                </c:pt>
                <c:pt idx="852">
                  <c:v>0.75</c:v>
                </c:pt>
                <c:pt idx="853">
                  <c:v>0.77083333333333337</c:v>
                </c:pt>
                <c:pt idx="854">
                  <c:v>0.79166666666666663</c:v>
                </c:pt>
                <c:pt idx="855">
                  <c:v>0.8125</c:v>
                </c:pt>
                <c:pt idx="856">
                  <c:v>0.83333333333333337</c:v>
                </c:pt>
                <c:pt idx="857">
                  <c:v>0.85416666666666663</c:v>
                </c:pt>
                <c:pt idx="858">
                  <c:v>0.875</c:v>
                </c:pt>
                <c:pt idx="859">
                  <c:v>0.89583333333333337</c:v>
                </c:pt>
                <c:pt idx="860">
                  <c:v>0.91666666666666663</c:v>
                </c:pt>
                <c:pt idx="861">
                  <c:v>0.9375</c:v>
                </c:pt>
                <c:pt idx="862">
                  <c:v>0.95833333333333337</c:v>
                </c:pt>
                <c:pt idx="863">
                  <c:v>0.97916666666666663</c:v>
                </c:pt>
                <c:pt idx="864">
                  <c:v>0</c:v>
                </c:pt>
                <c:pt idx="865">
                  <c:v>2.0833333333333332E-2</c:v>
                </c:pt>
                <c:pt idx="866">
                  <c:v>4.1666666666666664E-2</c:v>
                </c:pt>
                <c:pt idx="867">
                  <c:v>6.25E-2</c:v>
                </c:pt>
                <c:pt idx="868">
                  <c:v>8.3333333333333329E-2</c:v>
                </c:pt>
                <c:pt idx="869">
                  <c:v>0.10416666666666667</c:v>
                </c:pt>
                <c:pt idx="870">
                  <c:v>0.125</c:v>
                </c:pt>
                <c:pt idx="871">
                  <c:v>0.14583333333333334</c:v>
                </c:pt>
                <c:pt idx="872">
                  <c:v>0.16666666666666666</c:v>
                </c:pt>
                <c:pt idx="873">
                  <c:v>0.1875</c:v>
                </c:pt>
                <c:pt idx="874">
                  <c:v>0.20833333333333334</c:v>
                </c:pt>
                <c:pt idx="875">
                  <c:v>0.22916666666666666</c:v>
                </c:pt>
                <c:pt idx="876">
                  <c:v>0.25</c:v>
                </c:pt>
                <c:pt idx="877">
                  <c:v>0.27083333333333331</c:v>
                </c:pt>
                <c:pt idx="878">
                  <c:v>0.29166666666666669</c:v>
                </c:pt>
                <c:pt idx="879">
                  <c:v>0.3125</c:v>
                </c:pt>
                <c:pt idx="880">
                  <c:v>0.33333333333333331</c:v>
                </c:pt>
                <c:pt idx="881">
                  <c:v>0.35416666666666669</c:v>
                </c:pt>
                <c:pt idx="882">
                  <c:v>0.375</c:v>
                </c:pt>
                <c:pt idx="883">
                  <c:v>0.39583333333333331</c:v>
                </c:pt>
                <c:pt idx="884">
                  <c:v>0.41666666666666669</c:v>
                </c:pt>
                <c:pt idx="885">
                  <c:v>0.4375</c:v>
                </c:pt>
                <c:pt idx="886">
                  <c:v>0.45833333333333331</c:v>
                </c:pt>
                <c:pt idx="887">
                  <c:v>0.47916666666666669</c:v>
                </c:pt>
                <c:pt idx="888">
                  <c:v>0.5</c:v>
                </c:pt>
                <c:pt idx="889">
                  <c:v>0.52083333333333337</c:v>
                </c:pt>
                <c:pt idx="890">
                  <c:v>0.54166666666666663</c:v>
                </c:pt>
                <c:pt idx="891">
                  <c:v>0.5625</c:v>
                </c:pt>
                <c:pt idx="892">
                  <c:v>0.58333333333333337</c:v>
                </c:pt>
                <c:pt idx="893">
                  <c:v>0.60416666666666663</c:v>
                </c:pt>
                <c:pt idx="894">
                  <c:v>0.625</c:v>
                </c:pt>
                <c:pt idx="895">
                  <c:v>0.64583333333333337</c:v>
                </c:pt>
                <c:pt idx="896">
                  <c:v>0.66666666666666663</c:v>
                </c:pt>
                <c:pt idx="897">
                  <c:v>0.6875</c:v>
                </c:pt>
                <c:pt idx="898">
                  <c:v>0.70833333333333337</c:v>
                </c:pt>
                <c:pt idx="899">
                  <c:v>0.72916666666666663</c:v>
                </c:pt>
                <c:pt idx="900">
                  <c:v>0.75</c:v>
                </c:pt>
                <c:pt idx="901">
                  <c:v>0.77083333333333337</c:v>
                </c:pt>
                <c:pt idx="902">
                  <c:v>0.79166666666666663</c:v>
                </c:pt>
                <c:pt idx="903">
                  <c:v>0.8125</c:v>
                </c:pt>
                <c:pt idx="904">
                  <c:v>0.83333333333333337</c:v>
                </c:pt>
                <c:pt idx="905">
                  <c:v>0.85416666666666663</c:v>
                </c:pt>
                <c:pt idx="906">
                  <c:v>0.875</c:v>
                </c:pt>
                <c:pt idx="907">
                  <c:v>0.89583333333333337</c:v>
                </c:pt>
                <c:pt idx="908">
                  <c:v>0.91666666666666663</c:v>
                </c:pt>
                <c:pt idx="909">
                  <c:v>0.9375</c:v>
                </c:pt>
                <c:pt idx="910">
                  <c:v>0.95833333333333337</c:v>
                </c:pt>
                <c:pt idx="911">
                  <c:v>0.97916666666666663</c:v>
                </c:pt>
                <c:pt idx="912">
                  <c:v>0</c:v>
                </c:pt>
                <c:pt idx="913">
                  <c:v>2.0833333333333332E-2</c:v>
                </c:pt>
                <c:pt idx="914">
                  <c:v>4.1666666666666664E-2</c:v>
                </c:pt>
                <c:pt idx="915">
                  <c:v>6.25E-2</c:v>
                </c:pt>
                <c:pt idx="916">
                  <c:v>8.3333333333333329E-2</c:v>
                </c:pt>
                <c:pt idx="917">
                  <c:v>0.10416666666666667</c:v>
                </c:pt>
                <c:pt idx="918">
                  <c:v>0.125</c:v>
                </c:pt>
                <c:pt idx="919">
                  <c:v>0.14583333333333334</c:v>
                </c:pt>
                <c:pt idx="920">
                  <c:v>0.16666666666666666</c:v>
                </c:pt>
                <c:pt idx="921">
                  <c:v>0.1875</c:v>
                </c:pt>
                <c:pt idx="922">
                  <c:v>0.20833333333333334</c:v>
                </c:pt>
                <c:pt idx="923">
                  <c:v>0.22916666666666666</c:v>
                </c:pt>
                <c:pt idx="924">
                  <c:v>0.25</c:v>
                </c:pt>
                <c:pt idx="925">
                  <c:v>0.27083333333333331</c:v>
                </c:pt>
                <c:pt idx="926">
                  <c:v>0.29166666666666669</c:v>
                </c:pt>
                <c:pt idx="927">
                  <c:v>0.3125</c:v>
                </c:pt>
                <c:pt idx="928">
                  <c:v>0.33333333333333331</c:v>
                </c:pt>
                <c:pt idx="929">
                  <c:v>0.35416666666666669</c:v>
                </c:pt>
                <c:pt idx="930">
                  <c:v>0.375</c:v>
                </c:pt>
                <c:pt idx="931">
                  <c:v>0.39583333333333331</c:v>
                </c:pt>
                <c:pt idx="932">
                  <c:v>0.41666666666666669</c:v>
                </c:pt>
                <c:pt idx="933">
                  <c:v>0.4375</c:v>
                </c:pt>
                <c:pt idx="934">
                  <c:v>0.45833333333333331</c:v>
                </c:pt>
                <c:pt idx="935">
                  <c:v>0.47916666666666669</c:v>
                </c:pt>
                <c:pt idx="936">
                  <c:v>0.5</c:v>
                </c:pt>
                <c:pt idx="937">
                  <c:v>0.52083333333333337</c:v>
                </c:pt>
                <c:pt idx="938">
                  <c:v>0.54166666666666663</c:v>
                </c:pt>
                <c:pt idx="939">
                  <c:v>0.5625</c:v>
                </c:pt>
                <c:pt idx="940">
                  <c:v>0.58333333333333337</c:v>
                </c:pt>
                <c:pt idx="941">
                  <c:v>0.60416666666666663</c:v>
                </c:pt>
                <c:pt idx="942">
                  <c:v>0.625</c:v>
                </c:pt>
                <c:pt idx="943">
                  <c:v>0.64583333333333337</c:v>
                </c:pt>
                <c:pt idx="944">
                  <c:v>0.66666666666666663</c:v>
                </c:pt>
                <c:pt idx="945">
                  <c:v>0.6875</c:v>
                </c:pt>
                <c:pt idx="946">
                  <c:v>0.70833333333333337</c:v>
                </c:pt>
                <c:pt idx="947">
                  <c:v>0.72916666666666663</c:v>
                </c:pt>
                <c:pt idx="948">
                  <c:v>0.75</c:v>
                </c:pt>
                <c:pt idx="949">
                  <c:v>0.77083333333333337</c:v>
                </c:pt>
                <c:pt idx="950">
                  <c:v>0.79166666666666663</c:v>
                </c:pt>
                <c:pt idx="951">
                  <c:v>0.8125</c:v>
                </c:pt>
                <c:pt idx="952">
                  <c:v>0.83333333333333337</c:v>
                </c:pt>
                <c:pt idx="953">
                  <c:v>0.85416666666666663</c:v>
                </c:pt>
                <c:pt idx="954">
                  <c:v>0.875</c:v>
                </c:pt>
                <c:pt idx="955">
                  <c:v>0.89583333333333337</c:v>
                </c:pt>
                <c:pt idx="956">
                  <c:v>0.91666666666666663</c:v>
                </c:pt>
                <c:pt idx="957">
                  <c:v>0.9375</c:v>
                </c:pt>
                <c:pt idx="958">
                  <c:v>0.95833333333333337</c:v>
                </c:pt>
                <c:pt idx="959">
                  <c:v>0.97916666666666663</c:v>
                </c:pt>
                <c:pt idx="960">
                  <c:v>0</c:v>
                </c:pt>
                <c:pt idx="961">
                  <c:v>2.0833333333333332E-2</c:v>
                </c:pt>
                <c:pt idx="962">
                  <c:v>4.1666666666666664E-2</c:v>
                </c:pt>
                <c:pt idx="963">
                  <c:v>6.25E-2</c:v>
                </c:pt>
                <c:pt idx="964">
                  <c:v>8.3333333333333329E-2</c:v>
                </c:pt>
                <c:pt idx="965">
                  <c:v>0.10416666666666667</c:v>
                </c:pt>
                <c:pt idx="966">
                  <c:v>0.125</c:v>
                </c:pt>
                <c:pt idx="967">
                  <c:v>0.14583333333333334</c:v>
                </c:pt>
                <c:pt idx="968">
                  <c:v>0.16666666666666666</c:v>
                </c:pt>
                <c:pt idx="969">
                  <c:v>0.1875</c:v>
                </c:pt>
                <c:pt idx="970">
                  <c:v>0.20833333333333334</c:v>
                </c:pt>
                <c:pt idx="971">
                  <c:v>0.22916666666666666</c:v>
                </c:pt>
                <c:pt idx="972">
                  <c:v>0.25</c:v>
                </c:pt>
                <c:pt idx="973">
                  <c:v>0.27083333333333331</c:v>
                </c:pt>
                <c:pt idx="974">
                  <c:v>0.29166666666666669</c:v>
                </c:pt>
                <c:pt idx="975">
                  <c:v>0.3125</c:v>
                </c:pt>
                <c:pt idx="976">
                  <c:v>0.33333333333333331</c:v>
                </c:pt>
                <c:pt idx="977">
                  <c:v>0.35416666666666669</c:v>
                </c:pt>
                <c:pt idx="978">
                  <c:v>0.375</c:v>
                </c:pt>
                <c:pt idx="979">
                  <c:v>0.39583333333333331</c:v>
                </c:pt>
                <c:pt idx="980">
                  <c:v>0.41666666666666669</c:v>
                </c:pt>
                <c:pt idx="981">
                  <c:v>0.4375</c:v>
                </c:pt>
                <c:pt idx="982">
                  <c:v>0.45833333333333331</c:v>
                </c:pt>
                <c:pt idx="983">
                  <c:v>0.47916666666666669</c:v>
                </c:pt>
                <c:pt idx="984">
                  <c:v>0.5</c:v>
                </c:pt>
                <c:pt idx="985">
                  <c:v>0.52083333333333337</c:v>
                </c:pt>
                <c:pt idx="986">
                  <c:v>0.54166666666666663</c:v>
                </c:pt>
                <c:pt idx="987">
                  <c:v>0.5625</c:v>
                </c:pt>
                <c:pt idx="988">
                  <c:v>0.58333333333333337</c:v>
                </c:pt>
                <c:pt idx="989">
                  <c:v>0.60416666666666663</c:v>
                </c:pt>
                <c:pt idx="990">
                  <c:v>0.625</c:v>
                </c:pt>
                <c:pt idx="991">
                  <c:v>0.64583333333333337</c:v>
                </c:pt>
                <c:pt idx="992">
                  <c:v>0.66666666666666663</c:v>
                </c:pt>
                <c:pt idx="993">
                  <c:v>0.6875</c:v>
                </c:pt>
                <c:pt idx="994">
                  <c:v>0.70833333333333337</c:v>
                </c:pt>
                <c:pt idx="995">
                  <c:v>0.72916666666666663</c:v>
                </c:pt>
                <c:pt idx="996">
                  <c:v>0.75</c:v>
                </c:pt>
                <c:pt idx="997">
                  <c:v>0.77083333333333337</c:v>
                </c:pt>
                <c:pt idx="998">
                  <c:v>0.79166666666666663</c:v>
                </c:pt>
                <c:pt idx="999">
                  <c:v>0.8125</c:v>
                </c:pt>
                <c:pt idx="1000">
                  <c:v>0.83333333333333337</c:v>
                </c:pt>
                <c:pt idx="1001">
                  <c:v>0.85416666666666663</c:v>
                </c:pt>
                <c:pt idx="1002">
                  <c:v>0.875</c:v>
                </c:pt>
                <c:pt idx="1003">
                  <c:v>0.89583333333333337</c:v>
                </c:pt>
                <c:pt idx="1004">
                  <c:v>0.91666666666666663</c:v>
                </c:pt>
                <c:pt idx="1005">
                  <c:v>0.9375</c:v>
                </c:pt>
                <c:pt idx="1006">
                  <c:v>0.95833333333333337</c:v>
                </c:pt>
                <c:pt idx="1007">
                  <c:v>0.97916666666666663</c:v>
                </c:pt>
                <c:pt idx="1008">
                  <c:v>0</c:v>
                </c:pt>
                <c:pt idx="1009">
                  <c:v>2.0833333333333332E-2</c:v>
                </c:pt>
                <c:pt idx="1010">
                  <c:v>4.1666666666666664E-2</c:v>
                </c:pt>
                <c:pt idx="1011">
                  <c:v>6.25E-2</c:v>
                </c:pt>
                <c:pt idx="1012">
                  <c:v>8.3333333333333329E-2</c:v>
                </c:pt>
                <c:pt idx="1013">
                  <c:v>0.10416666666666667</c:v>
                </c:pt>
                <c:pt idx="1014">
                  <c:v>0.125</c:v>
                </c:pt>
                <c:pt idx="1015">
                  <c:v>0.14583333333333334</c:v>
                </c:pt>
                <c:pt idx="1016">
                  <c:v>0.16666666666666666</c:v>
                </c:pt>
                <c:pt idx="1017">
                  <c:v>0.1875</c:v>
                </c:pt>
                <c:pt idx="1018">
                  <c:v>0.20833333333333334</c:v>
                </c:pt>
                <c:pt idx="1019">
                  <c:v>0.22916666666666666</c:v>
                </c:pt>
                <c:pt idx="1020">
                  <c:v>0.25</c:v>
                </c:pt>
                <c:pt idx="1021">
                  <c:v>0.27083333333333331</c:v>
                </c:pt>
                <c:pt idx="1022">
                  <c:v>0.29166666666666669</c:v>
                </c:pt>
                <c:pt idx="1023">
                  <c:v>0.3125</c:v>
                </c:pt>
                <c:pt idx="1024">
                  <c:v>0.33333333333333331</c:v>
                </c:pt>
                <c:pt idx="1025">
                  <c:v>0.35416666666666669</c:v>
                </c:pt>
                <c:pt idx="1026">
                  <c:v>0.375</c:v>
                </c:pt>
                <c:pt idx="1027">
                  <c:v>0.39583333333333331</c:v>
                </c:pt>
                <c:pt idx="1028">
                  <c:v>0.41666666666666669</c:v>
                </c:pt>
                <c:pt idx="1029">
                  <c:v>0.4375</c:v>
                </c:pt>
                <c:pt idx="1030">
                  <c:v>0.45833333333333331</c:v>
                </c:pt>
                <c:pt idx="1031">
                  <c:v>0.47916666666666669</c:v>
                </c:pt>
                <c:pt idx="1032">
                  <c:v>0.5</c:v>
                </c:pt>
                <c:pt idx="1033">
                  <c:v>0.52083333333333337</c:v>
                </c:pt>
                <c:pt idx="1034">
                  <c:v>0.54166666666666663</c:v>
                </c:pt>
                <c:pt idx="1035">
                  <c:v>0.5625</c:v>
                </c:pt>
                <c:pt idx="1036">
                  <c:v>0.58333333333333337</c:v>
                </c:pt>
                <c:pt idx="1037">
                  <c:v>0.60416666666666663</c:v>
                </c:pt>
                <c:pt idx="1038">
                  <c:v>0.625</c:v>
                </c:pt>
                <c:pt idx="1039">
                  <c:v>0.64583333333333337</c:v>
                </c:pt>
                <c:pt idx="1040">
                  <c:v>0.66666666666666663</c:v>
                </c:pt>
                <c:pt idx="1041">
                  <c:v>0.6875</c:v>
                </c:pt>
                <c:pt idx="1042">
                  <c:v>0.70833333333333337</c:v>
                </c:pt>
                <c:pt idx="1043">
                  <c:v>0.72916666666666663</c:v>
                </c:pt>
                <c:pt idx="1044">
                  <c:v>0.75</c:v>
                </c:pt>
                <c:pt idx="1045">
                  <c:v>0.77083333333333337</c:v>
                </c:pt>
                <c:pt idx="1046">
                  <c:v>0.79166666666666663</c:v>
                </c:pt>
                <c:pt idx="1047">
                  <c:v>0.8125</c:v>
                </c:pt>
                <c:pt idx="1048">
                  <c:v>0.83333333333333337</c:v>
                </c:pt>
                <c:pt idx="1049">
                  <c:v>0.85416666666666663</c:v>
                </c:pt>
                <c:pt idx="1050">
                  <c:v>0.875</c:v>
                </c:pt>
                <c:pt idx="1051">
                  <c:v>0.89583333333333337</c:v>
                </c:pt>
                <c:pt idx="1052">
                  <c:v>0.91666666666666663</c:v>
                </c:pt>
                <c:pt idx="1053">
                  <c:v>0.9375</c:v>
                </c:pt>
                <c:pt idx="1054">
                  <c:v>0.95833333333333337</c:v>
                </c:pt>
                <c:pt idx="1055">
                  <c:v>0.97916666666666663</c:v>
                </c:pt>
                <c:pt idx="1056">
                  <c:v>0</c:v>
                </c:pt>
                <c:pt idx="1057">
                  <c:v>2.0833333333333332E-2</c:v>
                </c:pt>
                <c:pt idx="1058">
                  <c:v>4.1666666666666664E-2</c:v>
                </c:pt>
                <c:pt idx="1059">
                  <c:v>6.25E-2</c:v>
                </c:pt>
                <c:pt idx="1060">
                  <c:v>8.3333333333333329E-2</c:v>
                </c:pt>
                <c:pt idx="1061">
                  <c:v>0.10416666666666667</c:v>
                </c:pt>
                <c:pt idx="1062">
                  <c:v>0.125</c:v>
                </c:pt>
                <c:pt idx="1063">
                  <c:v>0.14583333333333334</c:v>
                </c:pt>
                <c:pt idx="1064">
                  <c:v>0.16666666666666666</c:v>
                </c:pt>
                <c:pt idx="1065">
                  <c:v>0.1875</c:v>
                </c:pt>
                <c:pt idx="1066">
                  <c:v>0.20833333333333334</c:v>
                </c:pt>
                <c:pt idx="1067">
                  <c:v>0.22916666666666666</c:v>
                </c:pt>
                <c:pt idx="1068">
                  <c:v>0.25</c:v>
                </c:pt>
                <c:pt idx="1069">
                  <c:v>0.27083333333333331</c:v>
                </c:pt>
                <c:pt idx="1070">
                  <c:v>0.29166666666666669</c:v>
                </c:pt>
                <c:pt idx="1071">
                  <c:v>0.3125</c:v>
                </c:pt>
                <c:pt idx="1072">
                  <c:v>0.33333333333333331</c:v>
                </c:pt>
                <c:pt idx="1073">
                  <c:v>0.35416666666666669</c:v>
                </c:pt>
                <c:pt idx="1074">
                  <c:v>0.375</c:v>
                </c:pt>
                <c:pt idx="1075">
                  <c:v>0.39583333333333331</c:v>
                </c:pt>
                <c:pt idx="1076">
                  <c:v>0.41666666666666669</c:v>
                </c:pt>
                <c:pt idx="1077">
                  <c:v>0.4375</c:v>
                </c:pt>
                <c:pt idx="1078">
                  <c:v>0.45833333333333331</c:v>
                </c:pt>
                <c:pt idx="1079">
                  <c:v>0.47916666666666669</c:v>
                </c:pt>
                <c:pt idx="1080">
                  <c:v>0.5</c:v>
                </c:pt>
                <c:pt idx="1081">
                  <c:v>0.52083333333333337</c:v>
                </c:pt>
                <c:pt idx="1082">
                  <c:v>0.54166666666666663</c:v>
                </c:pt>
                <c:pt idx="1083">
                  <c:v>0.5625</c:v>
                </c:pt>
                <c:pt idx="1084">
                  <c:v>0.58333333333333337</c:v>
                </c:pt>
                <c:pt idx="1085">
                  <c:v>0.60416666666666663</c:v>
                </c:pt>
                <c:pt idx="1086">
                  <c:v>0.625</c:v>
                </c:pt>
                <c:pt idx="1087">
                  <c:v>0.64583333333333337</c:v>
                </c:pt>
                <c:pt idx="1088">
                  <c:v>0.66666666666666663</c:v>
                </c:pt>
                <c:pt idx="1089">
                  <c:v>0.6875</c:v>
                </c:pt>
                <c:pt idx="1090">
                  <c:v>0.70833333333333337</c:v>
                </c:pt>
                <c:pt idx="1091">
                  <c:v>0.72916666666666663</c:v>
                </c:pt>
                <c:pt idx="1092">
                  <c:v>0.75</c:v>
                </c:pt>
                <c:pt idx="1093">
                  <c:v>0.77083333333333337</c:v>
                </c:pt>
                <c:pt idx="1094">
                  <c:v>0.79166666666666663</c:v>
                </c:pt>
                <c:pt idx="1095">
                  <c:v>0.8125</c:v>
                </c:pt>
                <c:pt idx="1096">
                  <c:v>0.83333333333333337</c:v>
                </c:pt>
                <c:pt idx="1097">
                  <c:v>0.85416666666666663</c:v>
                </c:pt>
                <c:pt idx="1098">
                  <c:v>0.875</c:v>
                </c:pt>
                <c:pt idx="1099">
                  <c:v>0.89583333333333337</c:v>
                </c:pt>
                <c:pt idx="1100">
                  <c:v>0.91666666666666663</c:v>
                </c:pt>
                <c:pt idx="1101">
                  <c:v>0.9375</c:v>
                </c:pt>
                <c:pt idx="1102">
                  <c:v>0.95833333333333337</c:v>
                </c:pt>
                <c:pt idx="1103">
                  <c:v>0.97916666666666663</c:v>
                </c:pt>
                <c:pt idx="1104">
                  <c:v>0</c:v>
                </c:pt>
                <c:pt idx="1105">
                  <c:v>2.0833333333333332E-2</c:v>
                </c:pt>
                <c:pt idx="1106">
                  <c:v>4.1666666666666664E-2</c:v>
                </c:pt>
                <c:pt idx="1107">
                  <c:v>6.25E-2</c:v>
                </c:pt>
                <c:pt idx="1108">
                  <c:v>8.3333333333333329E-2</c:v>
                </c:pt>
                <c:pt idx="1109">
                  <c:v>0.10416666666666667</c:v>
                </c:pt>
                <c:pt idx="1110">
                  <c:v>0.125</c:v>
                </c:pt>
                <c:pt idx="1111">
                  <c:v>0.14583333333333334</c:v>
                </c:pt>
                <c:pt idx="1112">
                  <c:v>0.16666666666666666</c:v>
                </c:pt>
                <c:pt idx="1113">
                  <c:v>0.1875</c:v>
                </c:pt>
                <c:pt idx="1114">
                  <c:v>0.20833333333333334</c:v>
                </c:pt>
                <c:pt idx="1115">
                  <c:v>0.22916666666666666</c:v>
                </c:pt>
                <c:pt idx="1116">
                  <c:v>0.25</c:v>
                </c:pt>
                <c:pt idx="1117">
                  <c:v>0.27083333333333331</c:v>
                </c:pt>
                <c:pt idx="1118">
                  <c:v>0.29166666666666669</c:v>
                </c:pt>
                <c:pt idx="1119">
                  <c:v>0.3125</c:v>
                </c:pt>
                <c:pt idx="1120">
                  <c:v>0.33333333333333331</c:v>
                </c:pt>
                <c:pt idx="1121">
                  <c:v>0.35416666666666669</c:v>
                </c:pt>
                <c:pt idx="1122">
                  <c:v>0.375</c:v>
                </c:pt>
                <c:pt idx="1123">
                  <c:v>0.39583333333333331</c:v>
                </c:pt>
                <c:pt idx="1124">
                  <c:v>0.41666666666666669</c:v>
                </c:pt>
                <c:pt idx="1125">
                  <c:v>0.4375</c:v>
                </c:pt>
                <c:pt idx="1126">
                  <c:v>0.45833333333333331</c:v>
                </c:pt>
                <c:pt idx="1127">
                  <c:v>0.47916666666666669</c:v>
                </c:pt>
                <c:pt idx="1128">
                  <c:v>0.5</c:v>
                </c:pt>
                <c:pt idx="1129">
                  <c:v>0.52083333333333337</c:v>
                </c:pt>
                <c:pt idx="1130">
                  <c:v>0.54166666666666663</c:v>
                </c:pt>
                <c:pt idx="1131">
                  <c:v>0.5625</c:v>
                </c:pt>
                <c:pt idx="1132">
                  <c:v>0.58333333333333337</c:v>
                </c:pt>
                <c:pt idx="1133">
                  <c:v>0.60416666666666663</c:v>
                </c:pt>
                <c:pt idx="1134">
                  <c:v>0.625</c:v>
                </c:pt>
                <c:pt idx="1135">
                  <c:v>0.64583333333333337</c:v>
                </c:pt>
                <c:pt idx="1136">
                  <c:v>0.66666666666666663</c:v>
                </c:pt>
                <c:pt idx="1137">
                  <c:v>0.6875</c:v>
                </c:pt>
                <c:pt idx="1138">
                  <c:v>0.70833333333333337</c:v>
                </c:pt>
                <c:pt idx="1139">
                  <c:v>0.72916666666666663</c:v>
                </c:pt>
                <c:pt idx="1140">
                  <c:v>0.75</c:v>
                </c:pt>
                <c:pt idx="1141">
                  <c:v>0.77083333333333337</c:v>
                </c:pt>
                <c:pt idx="1142">
                  <c:v>0.79166666666666663</c:v>
                </c:pt>
                <c:pt idx="1143">
                  <c:v>0.8125</c:v>
                </c:pt>
                <c:pt idx="1144">
                  <c:v>0.83333333333333337</c:v>
                </c:pt>
                <c:pt idx="1145">
                  <c:v>0.85416666666666663</c:v>
                </c:pt>
                <c:pt idx="1146">
                  <c:v>0.875</c:v>
                </c:pt>
                <c:pt idx="1147">
                  <c:v>0.89583333333333337</c:v>
                </c:pt>
                <c:pt idx="1148">
                  <c:v>0.91666666666666663</c:v>
                </c:pt>
                <c:pt idx="1149">
                  <c:v>0.9375</c:v>
                </c:pt>
                <c:pt idx="1150">
                  <c:v>0.95833333333333337</c:v>
                </c:pt>
                <c:pt idx="1151">
                  <c:v>0.97916666666666663</c:v>
                </c:pt>
                <c:pt idx="1152">
                  <c:v>0</c:v>
                </c:pt>
                <c:pt idx="1153">
                  <c:v>2.0833333333333332E-2</c:v>
                </c:pt>
                <c:pt idx="1154">
                  <c:v>4.1666666666666664E-2</c:v>
                </c:pt>
                <c:pt idx="1155">
                  <c:v>6.25E-2</c:v>
                </c:pt>
                <c:pt idx="1156">
                  <c:v>8.3333333333333329E-2</c:v>
                </c:pt>
                <c:pt idx="1157">
                  <c:v>0.10416666666666667</c:v>
                </c:pt>
                <c:pt idx="1158">
                  <c:v>0.125</c:v>
                </c:pt>
                <c:pt idx="1159">
                  <c:v>0.14583333333333334</c:v>
                </c:pt>
                <c:pt idx="1160">
                  <c:v>0.16666666666666666</c:v>
                </c:pt>
                <c:pt idx="1161">
                  <c:v>0.1875</c:v>
                </c:pt>
                <c:pt idx="1162">
                  <c:v>0.20833333333333334</c:v>
                </c:pt>
                <c:pt idx="1163">
                  <c:v>0.22916666666666666</c:v>
                </c:pt>
                <c:pt idx="1164">
                  <c:v>0.25</c:v>
                </c:pt>
                <c:pt idx="1165">
                  <c:v>0.27083333333333331</c:v>
                </c:pt>
                <c:pt idx="1166">
                  <c:v>0.29166666666666669</c:v>
                </c:pt>
                <c:pt idx="1167">
                  <c:v>0.3125</c:v>
                </c:pt>
                <c:pt idx="1168">
                  <c:v>0.33333333333333331</c:v>
                </c:pt>
                <c:pt idx="1169">
                  <c:v>0.35416666666666669</c:v>
                </c:pt>
                <c:pt idx="1170">
                  <c:v>0.375</c:v>
                </c:pt>
                <c:pt idx="1171">
                  <c:v>0.39583333333333331</c:v>
                </c:pt>
                <c:pt idx="1172">
                  <c:v>0.41666666666666669</c:v>
                </c:pt>
                <c:pt idx="1173">
                  <c:v>0.4375</c:v>
                </c:pt>
                <c:pt idx="1174">
                  <c:v>0.45833333333333331</c:v>
                </c:pt>
                <c:pt idx="1175">
                  <c:v>0.47916666666666669</c:v>
                </c:pt>
                <c:pt idx="1176">
                  <c:v>0.5</c:v>
                </c:pt>
                <c:pt idx="1177">
                  <c:v>0.52083333333333337</c:v>
                </c:pt>
                <c:pt idx="1178">
                  <c:v>0.54166666666666663</c:v>
                </c:pt>
                <c:pt idx="1179">
                  <c:v>0.5625</c:v>
                </c:pt>
                <c:pt idx="1180">
                  <c:v>0.58333333333333337</c:v>
                </c:pt>
                <c:pt idx="1181">
                  <c:v>0.60416666666666663</c:v>
                </c:pt>
                <c:pt idx="1182">
                  <c:v>0.625</c:v>
                </c:pt>
                <c:pt idx="1183">
                  <c:v>0.64583333333333337</c:v>
                </c:pt>
                <c:pt idx="1184">
                  <c:v>0.66666666666666663</c:v>
                </c:pt>
                <c:pt idx="1185">
                  <c:v>0.6875</c:v>
                </c:pt>
                <c:pt idx="1186">
                  <c:v>0.70833333333333337</c:v>
                </c:pt>
                <c:pt idx="1187">
                  <c:v>0.72916666666666663</c:v>
                </c:pt>
                <c:pt idx="1188">
                  <c:v>0.75</c:v>
                </c:pt>
                <c:pt idx="1189">
                  <c:v>0.77083333333333337</c:v>
                </c:pt>
                <c:pt idx="1190">
                  <c:v>0.79166666666666663</c:v>
                </c:pt>
                <c:pt idx="1191">
                  <c:v>0.8125</c:v>
                </c:pt>
                <c:pt idx="1192">
                  <c:v>0.83333333333333337</c:v>
                </c:pt>
                <c:pt idx="1193">
                  <c:v>0.85416666666666663</c:v>
                </c:pt>
                <c:pt idx="1194">
                  <c:v>0.875</c:v>
                </c:pt>
                <c:pt idx="1195">
                  <c:v>0.89583333333333337</c:v>
                </c:pt>
                <c:pt idx="1196">
                  <c:v>0.91666666666666663</c:v>
                </c:pt>
                <c:pt idx="1197">
                  <c:v>0.9375</c:v>
                </c:pt>
                <c:pt idx="1198">
                  <c:v>0.95833333333333337</c:v>
                </c:pt>
                <c:pt idx="1199">
                  <c:v>0.97916666666666663</c:v>
                </c:pt>
                <c:pt idx="1200">
                  <c:v>0</c:v>
                </c:pt>
                <c:pt idx="1201">
                  <c:v>2.0833333333333332E-2</c:v>
                </c:pt>
                <c:pt idx="1202">
                  <c:v>4.1666666666666664E-2</c:v>
                </c:pt>
                <c:pt idx="1203">
                  <c:v>6.25E-2</c:v>
                </c:pt>
                <c:pt idx="1204">
                  <c:v>8.3333333333333329E-2</c:v>
                </c:pt>
                <c:pt idx="1205">
                  <c:v>0.10416666666666667</c:v>
                </c:pt>
                <c:pt idx="1206">
                  <c:v>0.125</c:v>
                </c:pt>
                <c:pt idx="1207">
                  <c:v>0.14583333333333334</c:v>
                </c:pt>
                <c:pt idx="1208">
                  <c:v>0.16666666666666666</c:v>
                </c:pt>
                <c:pt idx="1209">
                  <c:v>0.1875</c:v>
                </c:pt>
                <c:pt idx="1210">
                  <c:v>0.20833333333333334</c:v>
                </c:pt>
                <c:pt idx="1211">
                  <c:v>0.22916666666666666</c:v>
                </c:pt>
                <c:pt idx="1212">
                  <c:v>0.25</c:v>
                </c:pt>
                <c:pt idx="1213">
                  <c:v>0.27083333333333331</c:v>
                </c:pt>
                <c:pt idx="1214">
                  <c:v>0.29166666666666669</c:v>
                </c:pt>
                <c:pt idx="1215">
                  <c:v>0.3125</c:v>
                </c:pt>
                <c:pt idx="1216">
                  <c:v>0.33333333333333331</c:v>
                </c:pt>
                <c:pt idx="1217">
                  <c:v>0.35416666666666669</c:v>
                </c:pt>
                <c:pt idx="1218">
                  <c:v>0.375</c:v>
                </c:pt>
                <c:pt idx="1219">
                  <c:v>0.39583333333333331</c:v>
                </c:pt>
                <c:pt idx="1220">
                  <c:v>0.41666666666666669</c:v>
                </c:pt>
                <c:pt idx="1221">
                  <c:v>0.4375</c:v>
                </c:pt>
                <c:pt idx="1222">
                  <c:v>0.45833333333333331</c:v>
                </c:pt>
                <c:pt idx="1223">
                  <c:v>0.47916666666666669</c:v>
                </c:pt>
                <c:pt idx="1224">
                  <c:v>0.5</c:v>
                </c:pt>
                <c:pt idx="1225">
                  <c:v>0.52083333333333337</c:v>
                </c:pt>
                <c:pt idx="1226">
                  <c:v>0.54166666666666663</c:v>
                </c:pt>
                <c:pt idx="1227">
                  <c:v>0.5625</c:v>
                </c:pt>
                <c:pt idx="1228">
                  <c:v>0.58333333333333337</c:v>
                </c:pt>
                <c:pt idx="1229">
                  <c:v>0.60416666666666663</c:v>
                </c:pt>
                <c:pt idx="1230">
                  <c:v>0.625</c:v>
                </c:pt>
                <c:pt idx="1231">
                  <c:v>0.64583333333333337</c:v>
                </c:pt>
                <c:pt idx="1232">
                  <c:v>0.66666666666666663</c:v>
                </c:pt>
                <c:pt idx="1233">
                  <c:v>0.6875</c:v>
                </c:pt>
                <c:pt idx="1234">
                  <c:v>0.70833333333333337</c:v>
                </c:pt>
                <c:pt idx="1235">
                  <c:v>0.72916666666666663</c:v>
                </c:pt>
                <c:pt idx="1236">
                  <c:v>0.75</c:v>
                </c:pt>
                <c:pt idx="1237">
                  <c:v>0.77083333333333337</c:v>
                </c:pt>
                <c:pt idx="1238">
                  <c:v>0.79166666666666663</c:v>
                </c:pt>
                <c:pt idx="1239">
                  <c:v>0.8125</c:v>
                </c:pt>
                <c:pt idx="1240">
                  <c:v>0.83333333333333337</c:v>
                </c:pt>
                <c:pt idx="1241">
                  <c:v>0.85416666666666663</c:v>
                </c:pt>
                <c:pt idx="1242">
                  <c:v>0.875</c:v>
                </c:pt>
                <c:pt idx="1243">
                  <c:v>0.89583333333333337</c:v>
                </c:pt>
                <c:pt idx="1244">
                  <c:v>0.91666666666666663</c:v>
                </c:pt>
                <c:pt idx="1245">
                  <c:v>0.9375</c:v>
                </c:pt>
                <c:pt idx="1246">
                  <c:v>0.95833333333333337</c:v>
                </c:pt>
                <c:pt idx="1247">
                  <c:v>0.97916666666666663</c:v>
                </c:pt>
                <c:pt idx="1248">
                  <c:v>0</c:v>
                </c:pt>
                <c:pt idx="1249">
                  <c:v>2.0833333333333332E-2</c:v>
                </c:pt>
                <c:pt idx="1250">
                  <c:v>4.1666666666666664E-2</c:v>
                </c:pt>
                <c:pt idx="1251">
                  <c:v>6.25E-2</c:v>
                </c:pt>
                <c:pt idx="1252">
                  <c:v>8.3333333333333329E-2</c:v>
                </c:pt>
                <c:pt idx="1253">
                  <c:v>0.10416666666666667</c:v>
                </c:pt>
                <c:pt idx="1254">
                  <c:v>0.125</c:v>
                </c:pt>
                <c:pt idx="1255">
                  <c:v>0.14583333333333334</c:v>
                </c:pt>
                <c:pt idx="1256">
                  <c:v>0.16666666666666666</c:v>
                </c:pt>
                <c:pt idx="1257">
                  <c:v>0.1875</c:v>
                </c:pt>
                <c:pt idx="1258">
                  <c:v>0.20833333333333334</c:v>
                </c:pt>
                <c:pt idx="1259">
                  <c:v>0.22916666666666666</c:v>
                </c:pt>
                <c:pt idx="1260">
                  <c:v>0.25</c:v>
                </c:pt>
                <c:pt idx="1261">
                  <c:v>0.27083333333333331</c:v>
                </c:pt>
                <c:pt idx="1262">
                  <c:v>0.29166666666666669</c:v>
                </c:pt>
                <c:pt idx="1263">
                  <c:v>0.3125</c:v>
                </c:pt>
                <c:pt idx="1264">
                  <c:v>0.33333333333333331</c:v>
                </c:pt>
                <c:pt idx="1265">
                  <c:v>0.35416666666666669</c:v>
                </c:pt>
                <c:pt idx="1266">
                  <c:v>0.375</c:v>
                </c:pt>
                <c:pt idx="1267">
                  <c:v>0.39583333333333331</c:v>
                </c:pt>
                <c:pt idx="1268">
                  <c:v>0.41666666666666669</c:v>
                </c:pt>
                <c:pt idx="1269">
                  <c:v>0.4375</c:v>
                </c:pt>
                <c:pt idx="1270">
                  <c:v>0.45833333333333331</c:v>
                </c:pt>
                <c:pt idx="1271">
                  <c:v>0.47916666666666669</c:v>
                </c:pt>
                <c:pt idx="1272">
                  <c:v>0.5</c:v>
                </c:pt>
                <c:pt idx="1273">
                  <c:v>0.52083333333333337</c:v>
                </c:pt>
                <c:pt idx="1274">
                  <c:v>0.54166666666666663</c:v>
                </c:pt>
                <c:pt idx="1275">
                  <c:v>0.5625</c:v>
                </c:pt>
                <c:pt idx="1276">
                  <c:v>0.58333333333333337</c:v>
                </c:pt>
                <c:pt idx="1277">
                  <c:v>0.60416666666666663</c:v>
                </c:pt>
                <c:pt idx="1278">
                  <c:v>0.625</c:v>
                </c:pt>
                <c:pt idx="1279">
                  <c:v>0.64583333333333337</c:v>
                </c:pt>
                <c:pt idx="1280">
                  <c:v>0.66666666666666663</c:v>
                </c:pt>
                <c:pt idx="1281">
                  <c:v>0.6875</c:v>
                </c:pt>
                <c:pt idx="1282">
                  <c:v>0.70833333333333337</c:v>
                </c:pt>
                <c:pt idx="1283">
                  <c:v>0.72916666666666663</c:v>
                </c:pt>
                <c:pt idx="1284">
                  <c:v>0.75</c:v>
                </c:pt>
                <c:pt idx="1285">
                  <c:v>0.77083333333333337</c:v>
                </c:pt>
                <c:pt idx="1286">
                  <c:v>0.79166666666666663</c:v>
                </c:pt>
                <c:pt idx="1287">
                  <c:v>0.8125</c:v>
                </c:pt>
                <c:pt idx="1288">
                  <c:v>0.83333333333333337</c:v>
                </c:pt>
                <c:pt idx="1289">
                  <c:v>0.85416666666666663</c:v>
                </c:pt>
                <c:pt idx="1290">
                  <c:v>0.875</c:v>
                </c:pt>
                <c:pt idx="1291">
                  <c:v>0.89583333333333337</c:v>
                </c:pt>
                <c:pt idx="1292">
                  <c:v>0.91666666666666663</c:v>
                </c:pt>
                <c:pt idx="1293">
                  <c:v>0.9375</c:v>
                </c:pt>
                <c:pt idx="1294">
                  <c:v>0.95833333333333337</c:v>
                </c:pt>
                <c:pt idx="1295">
                  <c:v>0.97916666666666663</c:v>
                </c:pt>
                <c:pt idx="1296">
                  <c:v>0</c:v>
                </c:pt>
                <c:pt idx="1297">
                  <c:v>2.0833333333333332E-2</c:v>
                </c:pt>
                <c:pt idx="1298">
                  <c:v>4.1666666666666664E-2</c:v>
                </c:pt>
                <c:pt idx="1299">
                  <c:v>6.25E-2</c:v>
                </c:pt>
                <c:pt idx="1300">
                  <c:v>8.3333333333333329E-2</c:v>
                </c:pt>
                <c:pt idx="1301">
                  <c:v>0.10416666666666667</c:v>
                </c:pt>
                <c:pt idx="1302">
                  <c:v>0.125</c:v>
                </c:pt>
                <c:pt idx="1303">
                  <c:v>0.14583333333333334</c:v>
                </c:pt>
                <c:pt idx="1304">
                  <c:v>0.16666666666666666</c:v>
                </c:pt>
                <c:pt idx="1305">
                  <c:v>0.1875</c:v>
                </c:pt>
                <c:pt idx="1306">
                  <c:v>0.20833333333333334</c:v>
                </c:pt>
                <c:pt idx="1307">
                  <c:v>0.22916666666666666</c:v>
                </c:pt>
                <c:pt idx="1308">
                  <c:v>0.25</c:v>
                </c:pt>
                <c:pt idx="1309">
                  <c:v>0.27083333333333331</c:v>
                </c:pt>
                <c:pt idx="1310">
                  <c:v>0.29166666666666669</c:v>
                </c:pt>
                <c:pt idx="1311">
                  <c:v>0.3125</c:v>
                </c:pt>
                <c:pt idx="1312">
                  <c:v>0.33333333333333331</c:v>
                </c:pt>
                <c:pt idx="1313">
                  <c:v>0.35416666666666669</c:v>
                </c:pt>
                <c:pt idx="1314">
                  <c:v>0.375</c:v>
                </c:pt>
                <c:pt idx="1315">
                  <c:v>0.39583333333333331</c:v>
                </c:pt>
                <c:pt idx="1316">
                  <c:v>0.41666666666666669</c:v>
                </c:pt>
                <c:pt idx="1317">
                  <c:v>0.4375</c:v>
                </c:pt>
                <c:pt idx="1318">
                  <c:v>0.45833333333333331</c:v>
                </c:pt>
                <c:pt idx="1319">
                  <c:v>0.47916666666666669</c:v>
                </c:pt>
                <c:pt idx="1320">
                  <c:v>0.5</c:v>
                </c:pt>
                <c:pt idx="1321">
                  <c:v>0.52083333333333337</c:v>
                </c:pt>
                <c:pt idx="1322">
                  <c:v>0.54166666666666663</c:v>
                </c:pt>
                <c:pt idx="1323">
                  <c:v>0.5625</c:v>
                </c:pt>
                <c:pt idx="1324">
                  <c:v>0.58333333333333337</c:v>
                </c:pt>
                <c:pt idx="1325">
                  <c:v>0.60416666666666663</c:v>
                </c:pt>
                <c:pt idx="1326">
                  <c:v>0.625</c:v>
                </c:pt>
                <c:pt idx="1327">
                  <c:v>0.64583333333333337</c:v>
                </c:pt>
                <c:pt idx="1328">
                  <c:v>0.66666666666666663</c:v>
                </c:pt>
                <c:pt idx="1329">
                  <c:v>0.6875</c:v>
                </c:pt>
                <c:pt idx="1330">
                  <c:v>0.70833333333333337</c:v>
                </c:pt>
                <c:pt idx="1331">
                  <c:v>0.72916666666666663</c:v>
                </c:pt>
                <c:pt idx="1332">
                  <c:v>0.75</c:v>
                </c:pt>
                <c:pt idx="1333">
                  <c:v>0.77083333333333337</c:v>
                </c:pt>
                <c:pt idx="1334">
                  <c:v>0.79166666666666663</c:v>
                </c:pt>
                <c:pt idx="1335">
                  <c:v>0.8125</c:v>
                </c:pt>
                <c:pt idx="1336">
                  <c:v>0.83333333333333337</c:v>
                </c:pt>
                <c:pt idx="1337">
                  <c:v>0.85416666666666663</c:v>
                </c:pt>
                <c:pt idx="1338">
                  <c:v>0.875</c:v>
                </c:pt>
                <c:pt idx="1339">
                  <c:v>0.89583333333333337</c:v>
                </c:pt>
                <c:pt idx="1340">
                  <c:v>0.91666666666666663</c:v>
                </c:pt>
                <c:pt idx="1341">
                  <c:v>0.9375</c:v>
                </c:pt>
                <c:pt idx="1342">
                  <c:v>0.95833333333333337</c:v>
                </c:pt>
                <c:pt idx="1343">
                  <c:v>0.97916666666666663</c:v>
                </c:pt>
                <c:pt idx="1344">
                  <c:v>0</c:v>
                </c:pt>
                <c:pt idx="1345">
                  <c:v>2.0833333333333332E-2</c:v>
                </c:pt>
                <c:pt idx="1346">
                  <c:v>4.1666666666666664E-2</c:v>
                </c:pt>
                <c:pt idx="1347">
                  <c:v>6.25E-2</c:v>
                </c:pt>
                <c:pt idx="1348">
                  <c:v>8.3333333333333329E-2</c:v>
                </c:pt>
                <c:pt idx="1349">
                  <c:v>0.10416666666666667</c:v>
                </c:pt>
                <c:pt idx="1350">
                  <c:v>0.125</c:v>
                </c:pt>
                <c:pt idx="1351">
                  <c:v>0.14583333333333334</c:v>
                </c:pt>
                <c:pt idx="1352">
                  <c:v>0.16666666666666666</c:v>
                </c:pt>
                <c:pt idx="1353">
                  <c:v>0.1875</c:v>
                </c:pt>
                <c:pt idx="1354">
                  <c:v>0.20833333333333334</c:v>
                </c:pt>
                <c:pt idx="1355">
                  <c:v>0.22916666666666666</c:v>
                </c:pt>
                <c:pt idx="1356">
                  <c:v>0.25</c:v>
                </c:pt>
                <c:pt idx="1357">
                  <c:v>0.27083333333333331</c:v>
                </c:pt>
                <c:pt idx="1358">
                  <c:v>0.29166666666666669</c:v>
                </c:pt>
                <c:pt idx="1359">
                  <c:v>0.3125</c:v>
                </c:pt>
                <c:pt idx="1360">
                  <c:v>0.33333333333333331</c:v>
                </c:pt>
                <c:pt idx="1361">
                  <c:v>0.35416666666666669</c:v>
                </c:pt>
                <c:pt idx="1362">
                  <c:v>0.375</c:v>
                </c:pt>
                <c:pt idx="1363">
                  <c:v>0.39583333333333331</c:v>
                </c:pt>
                <c:pt idx="1364">
                  <c:v>0.41666666666666669</c:v>
                </c:pt>
                <c:pt idx="1365">
                  <c:v>0.4375</c:v>
                </c:pt>
                <c:pt idx="1366">
                  <c:v>0.45833333333333331</c:v>
                </c:pt>
                <c:pt idx="1367">
                  <c:v>0.47916666666666669</c:v>
                </c:pt>
                <c:pt idx="1368">
                  <c:v>0.5</c:v>
                </c:pt>
                <c:pt idx="1369">
                  <c:v>0.52083333333333337</c:v>
                </c:pt>
                <c:pt idx="1370">
                  <c:v>0.54166666666666663</c:v>
                </c:pt>
                <c:pt idx="1371">
                  <c:v>0.5625</c:v>
                </c:pt>
                <c:pt idx="1372">
                  <c:v>0.58333333333333337</c:v>
                </c:pt>
                <c:pt idx="1373">
                  <c:v>0.60416666666666663</c:v>
                </c:pt>
                <c:pt idx="1374">
                  <c:v>0.625</c:v>
                </c:pt>
                <c:pt idx="1375">
                  <c:v>0.64583333333333337</c:v>
                </c:pt>
                <c:pt idx="1376">
                  <c:v>0.66666666666666663</c:v>
                </c:pt>
                <c:pt idx="1377">
                  <c:v>0.6875</c:v>
                </c:pt>
                <c:pt idx="1378">
                  <c:v>0.70833333333333337</c:v>
                </c:pt>
                <c:pt idx="1379">
                  <c:v>0.72916666666666663</c:v>
                </c:pt>
                <c:pt idx="1380">
                  <c:v>0.75</c:v>
                </c:pt>
                <c:pt idx="1381">
                  <c:v>0.77083333333333337</c:v>
                </c:pt>
                <c:pt idx="1382">
                  <c:v>0.79166666666666663</c:v>
                </c:pt>
                <c:pt idx="1383">
                  <c:v>0.8125</c:v>
                </c:pt>
                <c:pt idx="1384">
                  <c:v>0.83333333333333337</c:v>
                </c:pt>
                <c:pt idx="1385">
                  <c:v>0.85416666666666663</c:v>
                </c:pt>
                <c:pt idx="1386">
                  <c:v>0.875</c:v>
                </c:pt>
                <c:pt idx="1387">
                  <c:v>0.89583333333333337</c:v>
                </c:pt>
                <c:pt idx="1388">
                  <c:v>0.91666666666666663</c:v>
                </c:pt>
                <c:pt idx="1389">
                  <c:v>0.9375</c:v>
                </c:pt>
                <c:pt idx="1390">
                  <c:v>0.95833333333333337</c:v>
                </c:pt>
                <c:pt idx="1391">
                  <c:v>0.97916666666666663</c:v>
                </c:pt>
                <c:pt idx="1392">
                  <c:v>0</c:v>
                </c:pt>
                <c:pt idx="1393">
                  <c:v>2.0833333333333332E-2</c:v>
                </c:pt>
                <c:pt idx="1394">
                  <c:v>4.1666666666666664E-2</c:v>
                </c:pt>
                <c:pt idx="1395">
                  <c:v>6.25E-2</c:v>
                </c:pt>
                <c:pt idx="1396">
                  <c:v>8.3333333333333329E-2</c:v>
                </c:pt>
                <c:pt idx="1397">
                  <c:v>0.10416666666666667</c:v>
                </c:pt>
                <c:pt idx="1398">
                  <c:v>0.125</c:v>
                </c:pt>
                <c:pt idx="1399">
                  <c:v>0.14583333333333334</c:v>
                </c:pt>
                <c:pt idx="1400">
                  <c:v>0.16666666666666666</c:v>
                </c:pt>
                <c:pt idx="1401">
                  <c:v>0.1875</c:v>
                </c:pt>
                <c:pt idx="1402">
                  <c:v>0.20833333333333334</c:v>
                </c:pt>
                <c:pt idx="1403">
                  <c:v>0.22916666666666666</c:v>
                </c:pt>
                <c:pt idx="1404">
                  <c:v>0.25</c:v>
                </c:pt>
                <c:pt idx="1405">
                  <c:v>0.27083333333333331</c:v>
                </c:pt>
                <c:pt idx="1406">
                  <c:v>0.29166666666666669</c:v>
                </c:pt>
                <c:pt idx="1407">
                  <c:v>0.3125</c:v>
                </c:pt>
                <c:pt idx="1408">
                  <c:v>0.33333333333333331</c:v>
                </c:pt>
                <c:pt idx="1409">
                  <c:v>0.35416666666666669</c:v>
                </c:pt>
                <c:pt idx="1410">
                  <c:v>0.375</c:v>
                </c:pt>
                <c:pt idx="1411">
                  <c:v>0.39583333333333331</c:v>
                </c:pt>
                <c:pt idx="1412">
                  <c:v>0.41666666666666669</c:v>
                </c:pt>
                <c:pt idx="1413">
                  <c:v>0.4375</c:v>
                </c:pt>
                <c:pt idx="1414">
                  <c:v>0.45833333333333331</c:v>
                </c:pt>
                <c:pt idx="1415">
                  <c:v>0.47916666666666669</c:v>
                </c:pt>
                <c:pt idx="1416">
                  <c:v>0.5</c:v>
                </c:pt>
                <c:pt idx="1417">
                  <c:v>0.52083333333333337</c:v>
                </c:pt>
                <c:pt idx="1418">
                  <c:v>0.54166666666666663</c:v>
                </c:pt>
                <c:pt idx="1419">
                  <c:v>0.5625</c:v>
                </c:pt>
                <c:pt idx="1420">
                  <c:v>0.58333333333333337</c:v>
                </c:pt>
                <c:pt idx="1421">
                  <c:v>0.60416666666666663</c:v>
                </c:pt>
                <c:pt idx="1422">
                  <c:v>0.625</c:v>
                </c:pt>
                <c:pt idx="1423">
                  <c:v>0.64583333333333337</c:v>
                </c:pt>
                <c:pt idx="1424">
                  <c:v>0.66666666666666663</c:v>
                </c:pt>
                <c:pt idx="1425">
                  <c:v>0.6875</c:v>
                </c:pt>
                <c:pt idx="1426">
                  <c:v>0.70833333333333337</c:v>
                </c:pt>
                <c:pt idx="1427">
                  <c:v>0.72916666666666663</c:v>
                </c:pt>
                <c:pt idx="1428">
                  <c:v>0.75</c:v>
                </c:pt>
                <c:pt idx="1429">
                  <c:v>0.77083333333333337</c:v>
                </c:pt>
                <c:pt idx="1430">
                  <c:v>0.79166666666666663</c:v>
                </c:pt>
                <c:pt idx="1431">
                  <c:v>0.8125</c:v>
                </c:pt>
                <c:pt idx="1432">
                  <c:v>0.83333333333333337</c:v>
                </c:pt>
                <c:pt idx="1433">
                  <c:v>0.85416666666666663</c:v>
                </c:pt>
                <c:pt idx="1434">
                  <c:v>0.875</c:v>
                </c:pt>
                <c:pt idx="1435">
                  <c:v>0.89583333333333337</c:v>
                </c:pt>
                <c:pt idx="1436">
                  <c:v>0.91666666666666663</c:v>
                </c:pt>
                <c:pt idx="1437">
                  <c:v>0.9375</c:v>
                </c:pt>
                <c:pt idx="1438">
                  <c:v>0.95833333333333337</c:v>
                </c:pt>
                <c:pt idx="1439">
                  <c:v>0.97916666666666663</c:v>
                </c:pt>
              </c:numCache>
            </c:numRef>
          </c:cat>
          <c:val>
            <c:numRef>
              <c:f>Sheet1!$F$3:$F$1442</c:f>
              <c:numCache>
                <c:formatCode>General</c:formatCode>
                <c:ptCount val="1440"/>
                <c:pt idx="0">
                  <c:v>3.3808159999999998</c:v>
                </c:pt>
                <c:pt idx="1">
                  <c:v>3.331585</c:v>
                </c:pt>
                <c:pt idx="2">
                  <c:v>3.2672840000000001</c:v>
                </c:pt>
                <c:pt idx="3">
                  <c:v>3.13165</c:v>
                </c:pt>
                <c:pt idx="4">
                  <c:v>3.1286360000000002</c:v>
                </c:pt>
                <c:pt idx="5">
                  <c:v>2.9387470000000002</c:v>
                </c:pt>
                <c:pt idx="6">
                  <c:v>2.8372730000000002</c:v>
                </c:pt>
                <c:pt idx="7">
                  <c:v>2.7769910000000002</c:v>
                </c:pt>
                <c:pt idx="8">
                  <c:v>2.866409</c:v>
                </c:pt>
                <c:pt idx="9">
                  <c:v>2.709676</c:v>
                </c:pt>
                <c:pt idx="10">
                  <c:v>2.6604450000000002</c:v>
                </c:pt>
                <c:pt idx="11">
                  <c:v>2.6102099999999999</c:v>
                </c:pt>
                <c:pt idx="12">
                  <c:v>2.5559569999999998</c:v>
                </c:pt>
                <c:pt idx="13">
                  <c:v>2.5288300000000001</c:v>
                </c:pt>
                <c:pt idx="14">
                  <c:v>2.1681430000000002</c:v>
                </c:pt>
                <c:pt idx="15">
                  <c:v>2.1319729999999999</c:v>
                </c:pt>
                <c:pt idx="16">
                  <c:v>2.3379370000000002</c:v>
                </c:pt>
                <c:pt idx="17">
                  <c:v>2.797085</c:v>
                </c:pt>
                <c:pt idx="18">
                  <c:v>2.9166439999999998</c:v>
                </c:pt>
                <c:pt idx="19">
                  <c:v>3.2632659999999998</c:v>
                </c:pt>
                <c:pt idx="20">
                  <c:v>3.3717730000000001</c:v>
                </c:pt>
                <c:pt idx="21">
                  <c:v>3.5244870000000001</c:v>
                </c:pt>
                <c:pt idx="22">
                  <c:v>3.6129009999999999</c:v>
                </c:pt>
                <c:pt idx="23">
                  <c:v>3.7515499999999999</c:v>
                </c:pt>
                <c:pt idx="24">
                  <c:v>3.7575780000000001</c:v>
                </c:pt>
                <c:pt idx="25">
                  <c:v>3.7887230000000001</c:v>
                </c:pt>
                <c:pt idx="26">
                  <c:v>3.726432</c:v>
                </c:pt>
                <c:pt idx="27">
                  <c:v>3.9675600000000002</c:v>
                </c:pt>
                <c:pt idx="28">
                  <c:v>4.0941520000000002</c:v>
                </c:pt>
                <c:pt idx="29">
                  <c:v>4.1092230000000001</c:v>
                </c:pt>
                <c:pt idx="30">
                  <c:v>4.1835709999999997</c:v>
                </c:pt>
                <c:pt idx="31">
                  <c:v>4.1212790000000004</c:v>
                </c:pt>
                <c:pt idx="32">
                  <c:v>4.064012</c:v>
                </c:pt>
                <c:pt idx="33">
                  <c:v>3.9273720000000001</c:v>
                </c:pt>
                <c:pt idx="34">
                  <c:v>3.6189290000000001</c:v>
                </c:pt>
                <c:pt idx="35">
                  <c:v>3.5144410000000001</c:v>
                </c:pt>
                <c:pt idx="36">
                  <c:v>3.4742519999999999</c:v>
                </c:pt>
                <c:pt idx="37">
                  <c:v>3.7535590000000001</c:v>
                </c:pt>
                <c:pt idx="38">
                  <c:v>4.1072129999999998</c:v>
                </c:pt>
                <c:pt idx="39">
                  <c:v>4.0318610000000001</c:v>
                </c:pt>
                <c:pt idx="40">
                  <c:v>3.8691</c:v>
                </c:pt>
                <c:pt idx="41">
                  <c:v>3.8238880000000002</c:v>
                </c:pt>
                <c:pt idx="42">
                  <c:v>3.8198690000000002</c:v>
                </c:pt>
                <c:pt idx="43">
                  <c:v>3.7736529999999999</c:v>
                </c:pt>
                <c:pt idx="44">
                  <c:v>3.7183950000000001</c:v>
                </c:pt>
                <c:pt idx="45">
                  <c:v>3.6380189999999999</c:v>
                </c:pt>
                <c:pt idx="46">
                  <c:v>3.5827599999999999</c:v>
                </c:pt>
                <c:pt idx="47">
                  <c:v>3.3506740000000002</c:v>
                </c:pt>
                <c:pt idx="48">
                  <c:v>3.1587770000000002</c:v>
                </c:pt>
                <c:pt idx="49">
                  <c:v>3.1597810000000002</c:v>
                </c:pt>
                <c:pt idx="50">
                  <c:v>3.0080719999999999</c:v>
                </c:pt>
                <c:pt idx="51">
                  <c:v>2.9226719999999999</c:v>
                </c:pt>
                <c:pt idx="52">
                  <c:v>2.8553570000000001</c:v>
                </c:pt>
                <c:pt idx="53">
                  <c:v>2.7347929999999998</c:v>
                </c:pt>
                <c:pt idx="54">
                  <c:v>2.5830839999999999</c:v>
                </c:pt>
                <c:pt idx="55">
                  <c:v>2.4966789999999999</c:v>
                </c:pt>
                <c:pt idx="56">
                  <c:v>2.4665379999999999</c:v>
                </c:pt>
                <c:pt idx="57">
                  <c:v>2.5087359999999999</c:v>
                </c:pt>
                <c:pt idx="58">
                  <c:v>2.4223319999999999</c:v>
                </c:pt>
                <c:pt idx="59">
                  <c:v>2.488642</c:v>
                </c:pt>
                <c:pt idx="60">
                  <c:v>2.4223319999999999</c:v>
                </c:pt>
                <c:pt idx="61">
                  <c:v>2.331909</c:v>
                </c:pt>
                <c:pt idx="62">
                  <c:v>2.1812040000000001</c:v>
                </c:pt>
                <c:pt idx="63">
                  <c:v>2.158096</c:v>
                </c:pt>
                <c:pt idx="64">
                  <c:v>2.1028370000000001</c:v>
                </c:pt>
                <c:pt idx="65">
                  <c:v>2.3399459999999999</c:v>
                </c:pt>
                <c:pt idx="66">
                  <c:v>2.6031780000000002</c:v>
                </c:pt>
                <c:pt idx="67">
                  <c:v>2.8051219999999999</c:v>
                </c:pt>
                <c:pt idx="68">
                  <c:v>2.8945409999999998</c:v>
                </c:pt>
                <c:pt idx="69">
                  <c:v>2.9829539999999999</c:v>
                </c:pt>
                <c:pt idx="70">
                  <c:v>3.0723720000000001</c:v>
                </c:pt>
                <c:pt idx="71">
                  <c:v>3.1165790000000002</c:v>
                </c:pt>
                <c:pt idx="72">
                  <c:v>3.132654</c:v>
                </c:pt>
                <c:pt idx="73">
                  <c:v>3.301444</c:v>
                </c:pt>
                <c:pt idx="74">
                  <c:v>3.2652749999999999</c:v>
                </c:pt>
                <c:pt idx="75">
                  <c:v>3.2763270000000002</c:v>
                </c:pt>
                <c:pt idx="76">
                  <c:v>3.3466559999999999</c:v>
                </c:pt>
                <c:pt idx="77">
                  <c:v>3.4451160000000001</c:v>
                </c:pt>
                <c:pt idx="78">
                  <c:v>3.4431069999999999</c:v>
                </c:pt>
                <c:pt idx="79">
                  <c:v>3.4601869999999999</c:v>
                </c:pt>
                <c:pt idx="80">
                  <c:v>3.5988349999999998</c:v>
                </c:pt>
                <c:pt idx="81">
                  <c:v>3.314505</c:v>
                </c:pt>
                <c:pt idx="82">
                  <c:v>3.2622610000000001</c:v>
                </c:pt>
                <c:pt idx="83">
                  <c:v>3.2451810000000001</c:v>
                </c:pt>
                <c:pt idx="84">
                  <c:v>3.339623</c:v>
                </c:pt>
                <c:pt idx="85">
                  <c:v>3.5556329999999998</c:v>
                </c:pt>
                <c:pt idx="86">
                  <c:v>3.8168549999999999</c:v>
                </c:pt>
                <c:pt idx="87">
                  <c:v>3.9102920000000001</c:v>
                </c:pt>
                <c:pt idx="88">
                  <c:v>3.9112969999999998</c:v>
                </c:pt>
                <c:pt idx="89">
                  <c:v>3.8731179999999998</c:v>
                </c:pt>
                <c:pt idx="90">
                  <c:v>3.6932770000000001</c:v>
                </c:pt>
                <c:pt idx="91">
                  <c:v>3.6259619999999999</c:v>
                </c:pt>
                <c:pt idx="92">
                  <c:v>3.509417</c:v>
                </c:pt>
                <c:pt idx="93">
                  <c:v>3.4481299999999999</c:v>
                </c:pt>
                <c:pt idx="94">
                  <c:v>3.3366090000000002</c:v>
                </c:pt>
                <c:pt idx="95">
                  <c:v>3.1386829999999999</c:v>
                </c:pt>
                <c:pt idx="96">
                  <c:v>3.018119</c:v>
                </c:pt>
                <c:pt idx="97">
                  <c:v>2.9508040000000002</c:v>
                </c:pt>
                <c:pt idx="98">
                  <c:v>2.7860330000000002</c:v>
                </c:pt>
                <c:pt idx="99">
                  <c:v>2.72776</c:v>
                </c:pt>
                <c:pt idx="100">
                  <c:v>2.6554220000000002</c:v>
                </c:pt>
                <c:pt idx="101">
                  <c:v>2.6031780000000002</c:v>
                </c:pt>
                <c:pt idx="102">
                  <c:v>2.566004</c:v>
                </c:pt>
                <c:pt idx="103">
                  <c:v>2.5248110000000001</c:v>
                </c:pt>
                <c:pt idx="104">
                  <c:v>2.4795989999999999</c:v>
                </c:pt>
                <c:pt idx="105">
                  <c:v>2.4384070000000002</c:v>
                </c:pt>
                <c:pt idx="106">
                  <c:v>2.4002279999999998</c:v>
                </c:pt>
                <c:pt idx="107">
                  <c:v>2.4363969999999999</c:v>
                </c:pt>
                <c:pt idx="108">
                  <c:v>2.4745759999999999</c:v>
                </c:pt>
                <c:pt idx="109">
                  <c:v>2.3077960000000002</c:v>
                </c:pt>
                <c:pt idx="110">
                  <c:v>2.206321</c:v>
                </c:pt>
                <c:pt idx="111">
                  <c:v>2.301768</c:v>
                </c:pt>
                <c:pt idx="112">
                  <c:v>2.6112150000000001</c:v>
                </c:pt>
                <c:pt idx="113">
                  <c:v>3.0924670000000001</c:v>
                </c:pt>
                <c:pt idx="114">
                  <c:v>3.6319900000000001</c:v>
                </c:pt>
                <c:pt idx="115">
                  <c:v>3.9645459999999999</c:v>
                </c:pt>
                <c:pt idx="116">
                  <c:v>4.0750630000000001</c:v>
                </c:pt>
                <c:pt idx="117">
                  <c:v>4.1373540000000002</c:v>
                </c:pt>
                <c:pt idx="118">
                  <c:v>4.2468669999999999</c:v>
                </c:pt>
                <c:pt idx="119">
                  <c:v>4.343318</c:v>
                </c:pt>
                <c:pt idx="120">
                  <c:v>4.0820959999999999</c:v>
                </c:pt>
                <c:pt idx="121">
                  <c:v>4.0569790000000001</c:v>
                </c:pt>
                <c:pt idx="122">
                  <c:v>4.1966320000000001</c:v>
                </c:pt>
                <c:pt idx="123">
                  <c:v>4.6246340000000004</c:v>
                </c:pt>
                <c:pt idx="124">
                  <c:v>4.725104</c:v>
                </c:pt>
                <c:pt idx="125">
                  <c:v>4.8356209999999997</c:v>
                </c:pt>
                <c:pt idx="126">
                  <c:v>4.6829070000000002</c:v>
                </c:pt>
                <c:pt idx="127">
                  <c:v>4.6145870000000002</c:v>
                </c:pt>
                <c:pt idx="128">
                  <c:v>4.6125769999999999</c:v>
                </c:pt>
                <c:pt idx="129">
                  <c:v>4.473929</c:v>
                </c:pt>
                <c:pt idx="130">
                  <c:v>4.1252979999999999</c:v>
                </c:pt>
                <c:pt idx="131">
                  <c:v>3.8148460000000002</c:v>
                </c:pt>
                <c:pt idx="132">
                  <c:v>3.9414380000000002</c:v>
                </c:pt>
                <c:pt idx="133">
                  <c:v>4.1403679999999996</c:v>
                </c:pt>
                <c:pt idx="134">
                  <c:v>4.3302569999999996</c:v>
                </c:pt>
                <c:pt idx="135">
                  <c:v>4.2820309999999999</c:v>
                </c:pt>
                <c:pt idx="136">
                  <c:v>4.1544340000000002</c:v>
                </c:pt>
                <c:pt idx="137">
                  <c:v>4.1654859999999996</c:v>
                </c:pt>
                <c:pt idx="138">
                  <c:v>3.995692</c:v>
                </c:pt>
                <c:pt idx="139">
                  <c:v>3.9273720000000001</c:v>
                </c:pt>
                <c:pt idx="140">
                  <c:v>3.7324600000000001</c:v>
                </c:pt>
                <c:pt idx="141">
                  <c:v>3.6751930000000002</c:v>
                </c:pt>
                <c:pt idx="142">
                  <c:v>3.4410970000000001</c:v>
                </c:pt>
                <c:pt idx="143">
                  <c:v>3.2913969999999999</c:v>
                </c:pt>
                <c:pt idx="144">
                  <c:v>3.1386829999999999</c:v>
                </c:pt>
                <c:pt idx="145">
                  <c:v>2.9608509999999999</c:v>
                </c:pt>
                <c:pt idx="146">
                  <c:v>3.036203</c:v>
                </c:pt>
                <c:pt idx="147">
                  <c:v>2.8503340000000001</c:v>
                </c:pt>
                <c:pt idx="148">
                  <c:v>2.7438359999999999</c:v>
                </c:pt>
                <c:pt idx="149">
                  <c:v>2.6353279999999999</c:v>
                </c:pt>
                <c:pt idx="150">
                  <c:v>2.6082010000000002</c:v>
                </c:pt>
                <c:pt idx="151">
                  <c:v>2.5981540000000001</c:v>
                </c:pt>
                <c:pt idx="152">
                  <c:v>2.658436</c:v>
                </c:pt>
                <c:pt idx="153">
                  <c:v>2.5077310000000002</c:v>
                </c:pt>
                <c:pt idx="154">
                  <c:v>2.5037120000000002</c:v>
                </c:pt>
                <c:pt idx="155">
                  <c:v>2.5338530000000001</c:v>
                </c:pt>
                <c:pt idx="156">
                  <c:v>2.5680130000000001</c:v>
                </c:pt>
                <c:pt idx="157">
                  <c:v>2.4866320000000002</c:v>
                </c:pt>
                <c:pt idx="158">
                  <c:v>2.3248760000000002</c:v>
                </c:pt>
                <c:pt idx="159">
                  <c:v>2.3168380000000002</c:v>
                </c:pt>
                <c:pt idx="160">
                  <c:v>2.4444349999999999</c:v>
                </c:pt>
                <c:pt idx="161">
                  <c:v>2.8955449999999998</c:v>
                </c:pt>
                <c:pt idx="162">
                  <c:v>3.2572369999999999</c:v>
                </c:pt>
                <c:pt idx="163">
                  <c:v>3.6983009999999998</c:v>
                </c:pt>
                <c:pt idx="164">
                  <c:v>3.8158500000000002</c:v>
                </c:pt>
                <c:pt idx="165">
                  <c:v>4.0117669999999999</c:v>
                </c:pt>
                <c:pt idx="166">
                  <c:v>4.1494109999999997</c:v>
                </c:pt>
                <c:pt idx="167">
                  <c:v>4.3654210000000004</c:v>
                </c:pt>
                <c:pt idx="168">
                  <c:v>4.2920780000000001</c:v>
                </c:pt>
                <c:pt idx="169">
                  <c:v>4.1333359999999999</c:v>
                </c:pt>
                <c:pt idx="170">
                  <c:v>4.4990459999999999</c:v>
                </c:pt>
                <c:pt idx="171">
                  <c:v>4.7070189999999998</c:v>
                </c:pt>
                <c:pt idx="172">
                  <c:v>4.5784180000000001</c:v>
                </c:pt>
                <c:pt idx="173">
                  <c:v>4.5522960000000001</c:v>
                </c:pt>
                <c:pt idx="174">
                  <c:v>4.5271780000000001</c:v>
                </c:pt>
                <c:pt idx="175">
                  <c:v>4.2840400000000001</c:v>
                </c:pt>
                <c:pt idx="176">
                  <c:v>4.4096279999999997</c:v>
                </c:pt>
                <c:pt idx="177">
                  <c:v>4.1644810000000003</c:v>
                </c:pt>
                <c:pt idx="178">
                  <c:v>3.8630710000000001</c:v>
                </c:pt>
                <c:pt idx="179">
                  <c:v>3.8289119999999999</c:v>
                </c:pt>
                <c:pt idx="180">
                  <c:v>3.636009</c:v>
                </c:pt>
                <c:pt idx="181">
                  <c:v>4.0710439999999997</c:v>
                </c:pt>
                <c:pt idx="182">
                  <c:v>4.2307920000000001</c:v>
                </c:pt>
                <c:pt idx="183">
                  <c:v>4.2981069999999999</c:v>
                </c:pt>
                <c:pt idx="184">
                  <c:v>4.2247630000000003</c:v>
                </c:pt>
                <c:pt idx="185">
                  <c:v>4.0991759999999999</c:v>
                </c:pt>
                <c:pt idx="186">
                  <c:v>3.9585180000000002</c:v>
                </c:pt>
                <c:pt idx="187">
                  <c:v>3.8238880000000002</c:v>
                </c:pt>
                <c:pt idx="188">
                  <c:v>3.6772019999999999</c:v>
                </c:pt>
                <c:pt idx="189">
                  <c:v>3.5455860000000001</c:v>
                </c:pt>
                <c:pt idx="190">
                  <c:v>3.4290409999999998</c:v>
                </c:pt>
                <c:pt idx="191">
                  <c:v>3.2391529999999999</c:v>
                </c:pt>
                <c:pt idx="192">
                  <c:v>3.140692</c:v>
                </c:pt>
                <c:pt idx="193">
                  <c:v>3.061321</c:v>
                </c:pt>
                <c:pt idx="194">
                  <c:v>2.9940060000000002</c:v>
                </c:pt>
                <c:pt idx="195">
                  <c:v>2.8674140000000001</c:v>
                </c:pt>
                <c:pt idx="196">
                  <c:v>2.8734419999999998</c:v>
                </c:pt>
                <c:pt idx="197">
                  <c:v>2.714699</c:v>
                </c:pt>
                <c:pt idx="198">
                  <c:v>2.692596</c:v>
                </c:pt>
                <c:pt idx="199">
                  <c:v>2.5961449999999999</c:v>
                </c:pt>
                <c:pt idx="200">
                  <c:v>2.6182479999999999</c:v>
                </c:pt>
                <c:pt idx="201">
                  <c:v>2.6041820000000002</c:v>
                </c:pt>
                <c:pt idx="202">
                  <c:v>2.5459100000000001</c:v>
                </c:pt>
                <c:pt idx="203">
                  <c:v>2.5559569999999998</c:v>
                </c:pt>
                <c:pt idx="204">
                  <c:v>2.5720320000000001</c:v>
                </c:pt>
                <c:pt idx="205">
                  <c:v>2.4223319999999999</c:v>
                </c:pt>
                <c:pt idx="206">
                  <c:v>2.3570259999999998</c:v>
                </c:pt>
                <c:pt idx="207">
                  <c:v>2.3339180000000002</c:v>
                </c:pt>
                <c:pt idx="208">
                  <c:v>2.5790649999999999</c:v>
                </c:pt>
                <c:pt idx="209">
                  <c:v>3.1427010000000002</c:v>
                </c:pt>
                <c:pt idx="210">
                  <c:v>3.636009</c:v>
                </c:pt>
                <c:pt idx="211">
                  <c:v>3.7244229999999998</c:v>
                </c:pt>
                <c:pt idx="212">
                  <c:v>3.9555039999999999</c:v>
                </c:pt>
                <c:pt idx="213">
                  <c:v>4.0690350000000004</c:v>
                </c:pt>
                <c:pt idx="214">
                  <c:v>4.177543</c:v>
                </c:pt>
                <c:pt idx="215">
                  <c:v>4.4638819999999999</c:v>
                </c:pt>
                <c:pt idx="216">
                  <c:v>4.1363500000000002</c:v>
                </c:pt>
                <c:pt idx="217">
                  <c:v>4.0529590000000004</c:v>
                </c:pt>
                <c:pt idx="218">
                  <c:v>4.2076840000000004</c:v>
                </c:pt>
                <c:pt idx="219">
                  <c:v>3.9504800000000002</c:v>
                </c:pt>
                <c:pt idx="220">
                  <c:v>3.991673</c:v>
                </c:pt>
                <c:pt idx="221">
                  <c:v>4.2448569999999997</c:v>
                </c:pt>
                <c:pt idx="222">
                  <c:v>4.1031950000000004</c:v>
                </c:pt>
                <c:pt idx="223">
                  <c:v>4.1192700000000002</c:v>
                </c:pt>
                <c:pt idx="224">
                  <c:v>4.0800869999999998</c:v>
                </c:pt>
                <c:pt idx="225">
                  <c:v>3.987654</c:v>
                </c:pt>
                <c:pt idx="226">
                  <c:v>3.6199340000000002</c:v>
                </c:pt>
                <c:pt idx="227">
                  <c:v>3.535539</c:v>
                </c:pt>
                <c:pt idx="228">
                  <c:v>3.4169849999999999</c:v>
                </c:pt>
                <c:pt idx="229">
                  <c:v>3.7153800000000001</c:v>
                </c:pt>
                <c:pt idx="230">
                  <c:v>3.9725839999999999</c:v>
                </c:pt>
                <c:pt idx="231">
                  <c:v>3.8429769999999999</c:v>
                </c:pt>
                <c:pt idx="232">
                  <c:v>3.7907329999999999</c:v>
                </c:pt>
                <c:pt idx="233">
                  <c:v>3.6339999999999999</c:v>
                </c:pt>
                <c:pt idx="234">
                  <c:v>3.7465259999999998</c:v>
                </c:pt>
                <c:pt idx="235">
                  <c:v>3.509417</c:v>
                </c:pt>
                <c:pt idx="236">
                  <c:v>3.4189940000000001</c:v>
                </c:pt>
                <c:pt idx="237">
                  <c:v>3.2582420000000001</c:v>
                </c:pt>
                <c:pt idx="238">
                  <c:v>3.149734</c:v>
                </c:pt>
                <c:pt idx="239">
                  <c:v>3.0934710000000001</c:v>
                </c:pt>
                <c:pt idx="240">
                  <c:v>2.9276960000000001</c:v>
                </c:pt>
                <c:pt idx="241">
                  <c:v>2.857367</c:v>
                </c:pt>
                <c:pt idx="242">
                  <c:v>2.7548870000000001</c:v>
                </c:pt>
                <c:pt idx="243">
                  <c:v>2.6936010000000001</c:v>
                </c:pt>
                <c:pt idx="244">
                  <c:v>2.662455</c:v>
                </c:pt>
                <c:pt idx="245">
                  <c:v>2.6574309999999999</c:v>
                </c:pt>
                <c:pt idx="246">
                  <c:v>2.5680130000000001</c:v>
                </c:pt>
                <c:pt idx="247">
                  <c:v>2.4916559999999999</c:v>
                </c:pt>
                <c:pt idx="248">
                  <c:v>2.4554870000000002</c:v>
                </c:pt>
                <c:pt idx="249">
                  <c:v>2.4374020000000001</c:v>
                </c:pt>
                <c:pt idx="250">
                  <c:v>2.4082659999999998</c:v>
                </c:pt>
                <c:pt idx="251">
                  <c:v>2.4022380000000001</c:v>
                </c:pt>
                <c:pt idx="252">
                  <c:v>2.4313739999999999</c:v>
                </c:pt>
                <c:pt idx="253">
                  <c:v>2.2846880000000001</c:v>
                </c:pt>
                <c:pt idx="254">
                  <c:v>2.2615799999999999</c:v>
                </c:pt>
                <c:pt idx="255">
                  <c:v>2.1199170000000001</c:v>
                </c:pt>
                <c:pt idx="256">
                  <c:v>2.21034</c:v>
                </c:pt>
                <c:pt idx="257">
                  <c:v>2.7599109999999998</c:v>
                </c:pt>
                <c:pt idx="258">
                  <c:v>2.9779309999999999</c:v>
                </c:pt>
                <c:pt idx="259">
                  <c:v>3.1778659999999999</c:v>
                </c:pt>
                <c:pt idx="260">
                  <c:v>3.400909</c:v>
                </c:pt>
                <c:pt idx="261">
                  <c:v>3.5817549999999998</c:v>
                </c:pt>
                <c:pt idx="262">
                  <c:v>3.6249579999999999</c:v>
                </c:pt>
                <c:pt idx="263">
                  <c:v>3.8721139999999998</c:v>
                </c:pt>
                <c:pt idx="264">
                  <c:v>3.6269670000000001</c:v>
                </c:pt>
                <c:pt idx="265">
                  <c:v>3.4571730000000001</c:v>
                </c:pt>
                <c:pt idx="266">
                  <c:v>3.6540940000000002</c:v>
                </c:pt>
                <c:pt idx="267">
                  <c:v>3.8058040000000002</c:v>
                </c:pt>
                <c:pt idx="268">
                  <c:v>3.9323959999999998</c:v>
                </c:pt>
                <c:pt idx="269">
                  <c:v>3.9112969999999998</c:v>
                </c:pt>
                <c:pt idx="270">
                  <c:v>3.6339999999999999</c:v>
                </c:pt>
                <c:pt idx="271">
                  <c:v>3.5757270000000001</c:v>
                </c:pt>
                <c:pt idx="272">
                  <c:v>3.6822249999999999</c:v>
                </c:pt>
                <c:pt idx="273">
                  <c:v>3.5918019999999999</c:v>
                </c:pt>
                <c:pt idx="274">
                  <c:v>3.4893230000000002</c:v>
                </c:pt>
                <c:pt idx="275">
                  <c:v>3.4280360000000001</c:v>
                </c:pt>
                <c:pt idx="276">
                  <c:v>3.5275020000000001</c:v>
                </c:pt>
                <c:pt idx="277">
                  <c:v>3.7736529999999999</c:v>
                </c:pt>
                <c:pt idx="278">
                  <c:v>3.913306</c:v>
                </c:pt>
                <c:pt idx="279">
                  <c:v>3.85202</c:v>
                </c:pt>
                <c:pt idx="280">
                  <c:v>3.8017850000000002</c:v>
                </c:pt>
                <c:pt idx="281">
                  <c:v>3.8901979999999998</c:v>
                </c:pt>
                <c:pt idx="282">
                  <c:v>3.5506099999999998</c:v>
                </c:pt>
                <c:pt idx="283">
                  <c:v>3.4802810000000002</c:v>
                </c:pt>
                <c:pt idx="284">
                  <c:v>3.3767960000000001</c:v>
                </c:pt>
                <c:pt idx="285">
                  <c:v>3.2813500000000002</c:v>
                </c:pt>
                <c:pt idx="286">
                  <c:v>3.1547580000000002</c:v>
                </c:pt>
                <c:pt idx="287">
                  <c:v>3.0693579999999998</c:v>
                </c:pt>
                <c:pt idx="288">
                  <c:v>2.9678840000000002</c:v>
                </c:pt>
                <c:pt idx="289">
                  <c:v>2.8804750000000001</c:v>
                </c:pt>
                <c:pt idx="290">
                  <c:v>2.7257509999999998</c:v>
                </c:pt>
                <c:pt idx="291">
                  <c:v>2.6574309999999999</c:v>
                </c:pt>
                <c:pt idx="292">
                  <c:v>2.5941350000000001</c:v>
                </c:pt>
                <c:pt idx="293">
                  <c:v>2.463524</c:v>
                </c:pt>
                <c:pt idx="294">
                  <c:v>2.4705569999999999</c:v>
                </c:pt>
                <c:pt idx="295">
                  <c:v>2.5509330000000001</c:v>
                </c:pt>
                <c:pt idx="296">
                  <c:v>2.393195</c:v>
                </c:pt>
                <c:pt idx="297">
                  <c:v>2.3952049999999998</c:v>
                </c:pt>
                <c:pt idx="298">
                  <c:v>2.3570259999999998</c:v>
                </c:pt>
                <c:pt idx="299">
                  <c:v>2.3901810000000001</c:v>
                </c:pt>
                <c:pt idx="300">
                  <c:v>2.505722</c:v>
                </c:pt>
                <c:pt idx="301">
                  <c:v>2.3650639999999998</c:v>
                </c:pt>
                <c:pt idx="302">
                  <c:v>2.3962089999999998</c:v>
                </c:pt>
                <c:pt idx="303">
                  <c:v>2.2615799999999999</c:v>
                </c:pt>
                <c:pt idx="304">
                  <c:v>2.493665</c:v>
                </c:pt>
                <c:pt idx="305">
                  <c:v>3.1055280000000001</c:v>
                </c:pt>
                <c:pt idx="306">
                  <c:v>3.4812850000000002</c:v>
                </c:pt>
                <c:pt idx="307">
                  <c:v>3.692272</c:v>
                </c:pt>
                <c:pt idx="308">
                  <c:v>3.978612</c:v>
                </c:pt>
                <c:pt idx="309">
                  <c:v>3.98665</c:v>
                </c:pt>
                <c:pt idx="310">
                  <c:v>3.9776069999999999</c:v>
                </c:pt>
                <c:pt idx="311">
                  <c:v>4.0670260000000003</c:v>
                </c:pt>
                <c:pt idx="312">
                  <c:v>3.8630710000000001</c:v>
                </c:pt>
                <c:pt idx="313">
                  <c:v>3.81786</c:v>
                </c:pt>
                <c:pt idx="314">
                  <c:v>4.065016</c:v>
                </c:pt>
                <c:pt idx="315">
                  <c:v>4.2157210000000003</c:v>
                </c:pt>
                <c:pt idx="316">
                  <c:v>4.3704450000000001</c:v>
                </c:pt>
                <c:pt idx="317">
                  <c:v>4.5111030000000003</c:v>
                </c:pt>
                <c:pt idx="318">
                  <c:v>4.3312619999999997</c:v>
                </c:pt>
                <c:pt idx="319">
                  <c:v>4.4377599999999999</c:v>
                </c:pt>
                <c:pt idx="320">
                  <c:v>4.5804270000000002</c:v>
                </c:pt>
                <c:pt idx="321">
                  <c:v>4.1122370000000004</c:v>
                </c:pt>
                <c:pt idx="322">
                  <c:v>3.7646109999999999</c:v>
                </c:pt>
                <c:pt idx="323">
                  <c:v>3.6139060000000001</c:v>
                </c:pt>
                <c:pt idx="324">
                  <c:v>3.6279720000000002</c:v>
                </c:pt>
                <c:pt idx="325">
                  <c:v>3.987654</c:v>
                </c:pt>
                <c:pt idx="326">
                  <c:v>4.2538999999999998</c:v>
                </c:pt>
                <c:pt idx="327">
                  <c:v>4.0991759999999999</c:v>
                </c:pt>
                <c:pt idx="328">
                  <c:v>4.1052039999999996</c:v>
                </c:pt>
                <c:pt idx="329">
                  <c:v>4.0198039999999997</c:v>
                </c:pt>
                <c:pt idx="330">
                  <c:v>3.8881890000000001</c:v>
                </c:pt>
                <c:pt idx="331">
                  <c:v>3.64907</c:v>
                </c:pt>
                <c:pt idx="332">
                  <c:v>3.475257</c:v>
                </c:pt>
                <c:pt idx="333">
                  <c:v>3.4139699999999999</c:v>
                </c:pt>
                <c:pt idx="334">
                  <c:v>3.340627</c:v>
                </c:pt>
                <c:pt idx="335">
                  <c:v>3.209012</c:v>
                </c:pt>
                <c:pt idx="336">
                  <c:v>3.0633300000000001</c:v>
                </c:pt>
                <c:pt idx="337">
                  <c:v>2.9518080000000002</c:v>
                </c:pt>
                <c:pt idx="338">
                  <c:v>2.9658739999999999</c:v>
                </c:pt>
                <c:pt idx="339">
                  <c:v>2.797085</c:v>
                </c:pt>
                <c:pt idx="340">
                  <c:v>2.6805400000000001</c:v>
                </c:pt>
                <c:pt idx="341">
                  <c:v>2.5951399999999998</c:v>
                </c:pt>
                <c:pt idx="342">
                  <c:v>2.540886</c:v>
                </c:pt>
                <c:pt idx="343">
                  <c:v>2.548924</c:v>
                </c:pt>
                <c:pt idx="344">
                  <c:v>2.4534769999999999</c:v>
                </c:pt>
                <c:pt idx="345">
                  <c:v>2.4273549999999999</c:v>
                </c:pt>
                <c:pt idx="346">
                  <c:v>2.3640590000000001</c:v>
                </c:pt>
                <c:pt idx="347">
                  <c:v>2.4092709999999999</c:v>
                </c:pt>
                <c:pt idx="348">
                  <c:v>2.397214</c:v>
                </c:pt>
                <c:pt idx="349">
                  <c:v>2.1751749999999999</c:v>
                </c:pt>
                <c:pt idx="350">
                  <c:v>2.0937950000000001</c:v>
                </c:pt>
                <c:pt idx="351">
                  <c:v>2.1128840000000002</c:v>
                </c:pt>
                <c:pt idx="352">
                  <c:v>2.4193169999999999</c:v>
                </c:pt>
                <c:pt idx="353">
                  <c:v>2.7659389999999999</c:v>
                </c:pt>
                <c:pt idx="354">
                  <c:v>3.0291709999999998</c:v>
                </c:pt>
                <c:pt idx="355">
                  <c:v>3.2592469999999998</c:v>
                </c:pt>
                <c:pt idx="356">
                  <c:v>3.4280360000000001</c:v>
                </c:pt>
                <c:pt idx="357">
                  <c:v>3.6852399999999998</c:v>
                </c:pt>
                <c:pt idx="358">
                  <c:v>3.8982359999999998</c:v>
                </c:pt>
                <c:pt idx="359">
                  <c:v>3.9062730000000001</c:v>
                </c:pt>
                <c:pt idx="360">
                  <c:v>3.7776719999999999</c:v>
                </c:pt>
                <c:pt idx="361">
                  <c:v>3.7193990000000001</c:v>
                </c:pt>
                <c:pt idx="362">
                  <c:v>4.0198039999999997</c:v>
                </c:pt>
                <c:pt idx="363">
                  <c:v>4.161467</c:v>
                </c:pt>
                <c:pt idx="364">
                  <c:v>4.2840400000000001</c:v>
                </c:pt>
                <c:pt idx="365">
                  <c:v>4.4457969999999998</c:v>
                </c:pt>
                <c:pt idx="366">
                  <c:v>4.3403039999999997</c:v>
                </c:pt>
                <c:pt idx="367">
                  <c:v>4.238829</c:v>
                </c:pt>
                <c:pt idx="368">
                  <c:v>4.1484059999999996</c:v>
                </c:pt>
                <c:pt idx="369">
                  <c:v>4.0891289999999998</c:v>
                </c:pt>
                <c:pt idx="370">
                  <c:v>3.6269670000000001</c:v>
                </c:pt>
                <c:pt idx="371">
                  <c:v>3.5194640000000001</c:v>
                </c:pt>
                <c:pt idx="372">
                  <c:v>3.3888530000000001</c:v>
                </c:pt>
                <c:pt idx="373">
                  <c:v>3.726432</c:v>
                </c:pt>
                <c:pt idx="374">
                  <c:v>4.0097579999999997</c:v>
                </c:pt>
                <c:pt idx="375">
                  <c:v>4.0820959999999999</c:v>
                </c:pt>
                <c:pt idx="376">
                  <c:v>3.96957</c:v>
                </c:pt>
                <c:pt idx="377">
                  <c:v>3.7867139999999999</c:v>
                </c:pt>
                <c:pt idx="378">
                  <c:v>3.7555689999999999</c:v>
                </c:pt>
                <c:pt idx="379">
                  <c:v>3.713371</c:v>
                </c:pt>
                <c:pt idx="380">
                  <c:v>3.6299809999999999</c:v>
                </c:pt>
                <c:pt idx="381">
                  <c:v>3.5727129999999998</c:v>
                </c:pt>
                <c:pt idx="382">
                  <c:v>3.6149100000000001</c:v>
                </c:pt>
                <c:pt idx="383">
                  <c:v>3.3798110000000001</c:v>
                </c:pt>
                <c:pt idx="384">
                  <c:v>3.1778659999999999</c:v>
                </c:pt>
                <c:pt idx="385">
                  <c:v>3.044241</c:v>
                </c:pt>
                <c:pt idx="386">
                  <c:v>2.9618549999999999</c:v>
                </c:pt>
                <c:pt idx="387">
                  <c:v>2.892531</c:v>
                </c:pt>
                <c:pt idx="388">
                  <c:v>2.8121550000000002</c:v>
                </c:pt>
                <c:pt idx="389">
                  <c:v>2.6895820000000001</c:v>
                </c:pt>
                <c:pt idx="390">
                  <c:v>2.6061920000000001</c:v>
                </c:pt>
                <c:pt idx="391">
                  <c:v>2.5248110000000001</c:v>
                </c:pt>
                <c:pt idx="392">
                  <c:v>2.5157690000000001</c:v>
                </c:pt>
                <c:pt idx="393">
                  <c:v>2.5217969999999998</c:v>
                </c:pt>
                <c:pt idx="394">
                  <c:v>2.4243410000000001</c:v>
                </c:pt>
                <c:pt idx="395">
                  <c:v>2.4836179999999999</c:v>
                </c:pt>
                <c:pt idx="396">
                  <c:v>2.393195</c:v>
                </c:pt>
                <c:pt idx="397">
                  <c:v>2.219382</c:v>
                </c:pt>
                <c:pt idx="398">
                  <c:v>2.218378</c:v>
                </c:pt>
                <c:pt idx="399">
                  <c:v>2.1319729999999999</c:v>
                </c:pt>
                <c:pt idx="400">
                  <c:v>2.1952690000000001</c:v>
                </c:pt>
                <c:pt idx="401">
                  <c:v>2.3439649999999999</c:v>
                </c:pt>
                <c:pt idx="402">
                  <c:v>2.7428309999999998</c:v>
                </c:pt>
                <c:pt idx="403">
                  <c:v>2.9678840000000002</c:v>
                </c:pt>
                <c:pt idx="404">
                  <c:v>3.2080069999999998</c:v>
                </c:pt>
                <c:pt idx="405">
                  <c:v>3.318524</c:v>
                </c:pt>
                <c:pt idx="406">
                  <c:v>3.4069379999999998</c:v>
                </c:pt>
                <c:pt idx="407">
                  <c:v>3.4551630000000002</c:v>
                </c:pt>
                <c:pt idx="408">
                  <c:v>3.5114260000000002</c:v>
                </c:pt>
                <c:pt idx="409">
                  <c:v>3.5084119999999999</c:v>
                </c:pt>
                <c:pt idx="410">
                  <c:v>3.6319900000000001</c:v>
                </c:pt>
                <c:pt idx="411">
                  <c:v>3.6561029999999999</c:v>
                </c:pt>
                <c:pt idx="412">
                  <c:v>3.738489</c:v>
                </c:pt>
                <c:pt idx="413">
                  <c:v>3.7746580000000001</c:v>
                </c:pt>
                <c:pt idx="414">
                  <c:v>3.7354750000000001</c:v>
                </c:pt>
                <c:pt idx="415">
                  <c:v>3.8258969999999999</c:v>
                </c:pt>
                <c:pt idx="416">
                  <c:v>3.822883</c:v>
                </c:pt>
                <c:pt idx="417">
                  <c:v>3.6279720000000002</c:v>
                </c:pt>
                <c:pt idx="418">
                  <c:v>3.513436</c:v>
                </c:pt>
                <c:pt idx="419">
                  <c:v>3.484299</c:v>
                </c:pt>
                <c:pt idx="420">
                  <c:v>3.4782709999999999</c:v>
                </c:pt>
                <c:pt idx="421">
                  <c:v>3.5777369999999999</c:v>
                </c:pt>
                <c:pt idx="422">
                  <c:v>3.9645459999999999</c:v>
                </c:pt>
                <c:pt idx="423">
                  <c:v>4.0951570000000004</c:v>
                </c:pt>
                <c:pt idx="424">
                  <c:v>4.0810909999999998</c:v>
                </c:pt>
                <c:pt idx="425">
                  <c:v>4.0117669999999999</c:v>
                </c:pt>
                <c:pt idx="426">
                  <c:v>3.853024</c:v>
                </c:pt>
                <c:pt idx="427">
                  <c:v>3.8992399999999998</c:v>
                </c:pt>
                <c:pt idx="428">
                  <c:v>3.8620670000000001</c:v>
                </c:pt>
                <c:pt idx="429">
                  <c:v>3.7736529999999999</c:v>
                </c:pt>
                <c:pt idx="430">
                  <c:v>3.4632010000000002</c:v>
                </c:pt>
                <c:pt idx="431">
                  <c:v>3.357707</c:v>
                </c:pt>
                <c:pt idx="432">
                  <c:v>3.1698279999999999</c:v>
                </c:pt>
                <c:pt idx="433">
                  <c:v>3.0331890000000001</c:v>
                </c:pt>
                <c:pt idx="434">
                  <c:v>2.9116209999999998</c:v>
                </c:pt>
                <c:pt idx="435">
                  <c:v>2.8603809999999998</c:v>
                </c:pt>
                <c:pt idx="436">
                  <c:v>2.7870379999999999</c:v>
                </c:pt>
                <c:pt idx="437">
                  <c:v>2.7428309999999998</c:v>
                </c:pt>
                <c:pt idx="438">
                  <c:v>2.6895820000000001</c:v>
                </c:pt>
                <c:pt idx="439">
                  <c:v>2.557966</c:v>
                </c:pt>
                <c:pt idx="440">
                  <c:v>2.5298349999999998</c:v>
                </c:pt>
                <c:pt idx="441">
                  <c:v>2.535863</c:v>
                </c:pt>
                <c:pt idx="442">
                  <c:v>2.4484539999999999</c:v>
                </c:pt>
                <c:pt idx="443">
                  <c:v>2.4313739999999999</c:v>
                </c:pt>
                <c:pt idx="444">
                  <c:v>2.5087359999999999</c:v>
                </c:pt>
                <c:pt idx="445">
                  <c:v>2.2645940000000002</c:v>
                </c:pt>
                <c:pt idx="446">
                  <c:v>2.180199</c:v>
                </c:pt>
                <c:pt idx="447">
                  <c:v>2.2786599999999999</c:v>
                </c:pt>
                <c:pt idx="448">
                  <c:v>2.628295</c:v>
                </c:pt>
                <c:pt idx="449">
                  <c:v>3.2753220000000001</c:v>
                </c:pt>
                <c:pt idx="450">
                  <c:v>3.7073429999999998</c:v>
                </c:pt>
                <c:pt idx="451">
                  <c:v>4.0087529999999996</c:v>
                </c:pt>
                <c:pt idx="452">
                  <c:v>4.1544340000000002</c:v>
                </c:pt>
                <c:pt idx="453">
                  <c:v>4.4568490000000001</c:v>
                </c:pt>
                <c:pt idx="454">
                  <c:v>4.5864549999999999</c:v>
                </c:pt>
                <c:pt idx="455">
                  <c:v>4.6929540000000003</c:v>
                </c:pt>
                <c:pt idx="456">
                  <c:v>4.6658270000000002</c:v>
                </c:pt>
                <c:pt idx="457">
                  <c:v>4.4457969999999998</c:v>
                </c:pt>
                <c:pt idx="458">
                  <c:v>4.6768780000000003</c:v>
                </c:pt>
                <c:pt idx="459">
                  <c:v>4.9381000000000004</c:v>
                </c:pt>
                <c:pt idx="460">
                  <c:v>4.9682409999999999</c:v>
                </c:pt>
                <c:pt idx="461">
                  <c:v>4.9310669999999996</c:v>
                </c:pt>
                <c:pt idx="462">
                  <c:v>4.9682409999999999</c:v>
                </c:pt>
                <c:pt idx="463">
                  <c:v>5.0084299999999997</c:v>
                </c:pt>
                <c:pt idx="464">
                  <c:v>4.8617429999999997</c:v>
                </c:pt>
                <c:pt idx="465">
                  <c:v>4.4759380000000002</c:v>
                </c:pt>
                <c:pt idx="466">
                  <c:v>4.1554390000000003</c:v>
                </c:pt>
                <c:pt idx="467">
                  <c:v>3.7826949999999999</c:v>
                </c:pt>
                <c:pt idx="468">
                  <c:v>3.9856449999999999</c:v>
                </c:pt>
                <c:pt idx="469">
                  <c:v>4.1293170000000003</c:v>
                </c:pt>
                <c:pt idx="470">
                  <c:v>4.3071489999999999</c:v>
                </c:pt>
                <c:pt idx="471">
                  <c:v>4.2880589999999996</c:v>
                </c:pt>
                <c:pt idx="472">
                  <c:v>4.2689700000000004</c:v>
                </c:pt>
                <c:pt idx="473">
                  <c:v>4.144387</c:v>
                </c:pt>
                <c:pt idx="474">
                  <c:v>4.0599930000000004</c:v>
                </c:pt>
                <c:pt idx="475">
                  <c:v>3.8861789999999998</c:v>
                </c:pt>
                <c:pt idx="476">
                  <c:v>3.853024</c:v>
                </c:pt>
                <c:pt idx="477">
                  <c:v>3.8068080000000002</c:v>
                </c:pt>
                <c:pt idx="478">
                  <c:v>3.7183950000000001</c:v>
                </c:pt>
                <c:pt idx="479">
                  <c:v>3.5686939999999998</c:v>
                </c:pt>
                <c:pt idx="480">
                  <c:v>3.3335949999999999</c:v>
                </c:pt>
                <c:pt idx="481">
                  <c:v>3.1698279999999999</c:v>
                </c:pt>
                <c:pt idx="482">
                  <c:v>3.0412270000000001</c:v>
                </c:pt>
                <c:pt idx="483">
                  <c:v>2.9779309999999999</c:v>
                </c:pt>
                <c:pt idx="484">
                  <c:v>2.9387470000000002</c:v>
                </c:pt>
                <c:pt idx="485">
                  <c:v>2.7478539999999998</c:v>
                </c:pt>
                <c:pt idx="486">
                  <c:v>2.7398169999999999</c:v>
                </c:pt>
                <c:pt idx="487">
                  <c:v>2.6293000000000002</c:v>
                </c:pt>
                <c:pt idx="488">
                  <c:v>2.7247460000000001</c:v>
                </c:pt>
                <c:pt idx="489">
                  <c:v>2.5911209999999998</c:v>
                </c:pt>
                <c:pt idx="490">
                  <c:v>2.5117500000000001</c:v>
                </c:pt>
                <c:pt idx="491">
                  <c:v>2.6242760000000001</c:v>
                </c:pt>
                <c:pt idx="492">
                  <c:v>2.5127549999999998</c:v>
                </c:pt>
                <c:pt idx="493">
                  <c:v>2.2846880000000001</c:v>
                </c:pt>
                <c:pt idx="494">
                  <c:v>2.4454400000000001</c:v>
                </c:pt>
                <c:pt idx="495">
                  <c:v>2.5509330000000001</c:v>
                </c:pt>
                <c:pt idx="496">
                  <c:v>2.6815440000000001</c:v>
                </c:pt>
                <c:pt idx="497">
                  <c:v>3.2572369999999999</c:v>
                </c:pt>
                <c:pt idx="498">
                  <c:v>3.835944</c:v>
                </c:pt>
                <c:pt idx="499">
                  <c:v>3.9735879999999999</c:v>
                </c:pt>
                <c:pt idx="500">
                  <c:v>4.2378239999999998</c:v>
                </c:pt>
                <c:pt idx="501">
                  <c:v>4.5151209999999997</c:v>
                </c:pt>
                <c:pt idx="502">
                  <c:v>4.5251679999999999</c:v>
                </c:pt>
                <c:pt idx="503">
                  <c:v>4.6055450000000002</c:v>
                </c:pt>
                <c:pt idx="504">
                  <c:v>4.6417140000000003</c:v>
                </c:pt>
                <c:pt idx="505">
                  <c:v>4.5874600000000001</c:v>
                </c:pt>
                <c:pt idx="506">
                  <c:v>4.6256380000000004</c:v>
                </c:pt>
                <c:pt idx="507">
                  <c:v>5.1058849999999998</c:v>
                </c:pt>
                <c:pt idx="508">
                  <c:v>5.1410499999999999</c:v>
                </c:pt>
                <c:pt idx="509">
                  <c:v>5.1882710000000003</c:v>
                </c:pt>
                <c:pt idx="510">
                  <c:v>5.2254440000000004</c:v>
                </c:pt>
                <c:pt idx="511">
                  <c:v>5.1802330000000003</c:v>
                </c:pt>
                <c:pt idx="512">
                  <c:v>4.9300629999999996</c:v>
                </c:pt>
                <c:pt idx="513">
                  <c:v>4.6296569999999999</c:v>
                </c:pt>
                <c:pt idx="514">
                  <c:v>4.186585</c:v>
                </c:pt>
                <c:pt idx="515">
                  <c:v>3.9434469999999999</c:v>
                </c:pt>
                <c:pt idx="516">
                  <c:v>3.7937470000000002</c:v>
                </c:pt>
                <c:pt idx="517">
                  <c:v>4.0167900000000003</c:v>
                </c:pt>
                <c:pt idx="518">
                  <c:v>4.1805570000000003</c:v>
                </c:pt>
                <c:pt idx="519">
                  <c:v>4.36944</c:v>
                </c:pt>
                <c:pt idx="520">
                  <c:v>4.2187349999999997</c:v>
                </c:pt>
                <c:pt idx="521">
                  <c:v>4.2559089999999999</c:v>
                </c:pt>
                <c:pt idx="522">
                  <c:v>3.9645459999999999</c:v>
                </c:pt>
                <c:pt idx="523">
                  <c:v>3.9575130000000001</c:v>
                </c:pt>
                <c:pt idx="524">
                  <c:v>3.9374189999999998</c:v>
                </c:pt>
                <c:pt idx="525">
                  <c:v>3.8369490000000002</c:v>
                </c:pt>
                <c:pt idx="526">
                  <c:v>3.569699</c:v>
                </c:pt>
                <c:pt idx="527">
                  <c:v>3.4621960000000001</c:v>
                </c:pt>
                <c:pt idx="528">
                  <c:v>3.3476599999999999</c:v>
                </c:pt>
                <c:pt idx="529">
                  <c:v>3.0773959999999998</c:v>
                </c:pt>
                <c:pt idx="530">
                  <c:v>3.0321850000000001</c:v>
                </c:pt>
                <c:pt idx="531">
                  <c:v>2.9789349999999999</c:v>
                </c:pt>
                <c:pt idx="532">
                  <c:v>3.0040529999999999</c:v>
                </c:pt>
                <c:pt idx="533">
                  <c:v>2.8433009999999999</c:v>
                </c:pt>
                <c:pt idx="534">
                  <c:v>2.709676</c:v>
                </c:pt>
                <c:pt idx="535">
                  <c:v>2.5981540000000001</c:v>
                </c:pt>
                <c:pt idx="536">
                  <c:v>2.5891120000000001</c:v>
                </c:pt>
                <c:pt idx="537">
                  <c:v>2.5077310000000002</c:v>
                </c:pt>
                <c:pt idx="538">
                  <c:v>2.4775900000000002</c:v>
                </c:pt>
                <c:pt idx="539">
                  <c:v>2.5137589999999999</c:v>
                </c:pt>
                <c:pt idx="540">
                  <c:v>2.46252</c:v>
                </c:pt>
                <c:pt idx="541">
                  <c:v>2.2686130000000002</c:v>
                </c:pt>
                <c:pt idx="542">
                  <c:v>2.32789</c:v>
                </c:pt>
                <c:pt idx="543">
                  <c:v>2.4152990000000001</c:v>
                </c:pt>
                <c:pt idx="544">
                  <c:v>2.5609799999999998</c:v>
                </c:pt>
                <c:pt idx="545">
                  <c:v>3.152749</c:v>
                </c:pt>
                <c:pt idx="546">
                  <c:v>3.6581130000000002</c:v>
                </c:pt>
                <c:pt idx="547">
                  <c:v>4.0720489999999998</c:v>
                </c:pt>
                <c:pt idx="548">
                  <c:v>4.2328010000000003</c:v>
                </c:pt>
                <c:pt idx="549">
                  <c:v>4.178547</c:v>
                </c:pt>
                <c:pt idx="550">
                  <c:v>4.4457969999999998</c:v>
                </c:pt>
                <c:pt idx="551">
                  <c:v>4.4588580000000002</c:v>
                </c:pt>
                <c:pt idx="552">
                  <c:v>4.4287179999999999</c:v>
                </c:pt>
                <c:pt idx="553">
                  <c:v>4.4457969999999998</c:v>
                </c:pt>
                <c:pt idx="554">
                  <c:v>4.5382300000000004</c:v>
                </c:pt>
                <c:pt idx="555">
                  <c:v>4.8275829999999997</c:v>
                </c:pt>
                <c:pt idx="556">
                  <c:v>4.872795</c:v>
                </c:pt>
                <c:pt idx="557">
                  <c:v>4.9129829999999997</c:v>
                </c:pt>
                <c:pt idx="558">
                  <c:v>5.0054150000000002</c:v>
                </c:pt>
                <c:pt idx="559">
                  <c:v>4.7863910000000001</c:v>
                </c:pt>
                <c:pt idx="560">
                  <c:v>4.6929540000000003</c:v>
                </c:pt>
                <c:pt idx="561">
                  <c:v>4.2810259999999998</c:v>
                </c:pt>
                <c:pt idx="562">
                  <c:v>3.995692</c:v>
                </c:pt>
                <c:pt idx="563">
                  <c:v>3.839963</c:v>
                </c:pt>
                <c:pt idx="564">
                  <c:v>3.7696339999999999</c:v>
                </c:pt>
                <c:pt idx="565">
                  <c:v>3.9615320000000001</c:v>
                </c:pt>
                <c:pt idx="566">
                  <c:v>4.1544340000000002</c:v>
                </c:pt>
                <c:pt idx="567">
                  <c:v>4.2338060000000004</c:v>
                </c:pt>
                <c:pt idx="568">
                  <c:v>4.1232889999999998</c:v>
                </c:pt>
                <c:pt idx="569">
                  <c:v>3.9715790000000002</c:v>
                </c:pt>
                <c:pt idx="570">
                  <c:v>3.8238880000000002</c:v>
                </c:pt>
                <c:pt idx="571">
                  <c:v>3.7294459999999998</c:v>
                </c:pt>
                <c:pt idx="572">
                  <c:v>3.6892580000000001</c:v>
                </c:pt>
                <c:pt idx="573">
                  <c:v>3.73447</c:v>
                </c:pt>
                <c:pt idx="574">
                  <c:v>3.5074079999999999</c:v>
                </c:pt>
                <c:pt idx="575">
                  <c:v>3.4059330000000001</c:v>
                </c:pt>
                <c:pt idx="576">
                  <c:v>3.2431709999999998</c:v>
                </c:pt>
                <c:pt idx="577">
                  <c:v>3.1557629999999999</c:v>
                </c:pt>
                <c:pt idx="578">
                  <c:v>3.018119</c:v>
                </c:pt>
                <c:pt idx="579">
                  <c:v>2.9779309999999999</c:v>
                </c:pt>
                <c:pt idx="580">
                  <c:v>2.9829539999999999</c:v>
                </c:pt>
                <c:pt idx="581">
                  <c:v>2.8523429999999999</c:v>
                </c:pt>
                <c:pt idx="582">
                  <c:v>2.6936010000000001</c:v>
                </c:pt>
                <c:pt idx="583">
                  <c:v>2.5790649999999999</c:v>
                </c:pt>
                <c:pt idx="584">
                  <c:v>2.561985</c:v>
                </c:pt>
                <c:pt idx="585">
                  <c:v>2.509741</c:v>
                </c:pt>
                <c:pt idx="586">
                  <c:v>2.4132889999999998</c:v>
                </c:pt>
                <c:pt idx="587">
                  <c:v>2.492661</c:v>
                </c:pt>
                <c:pt idx="588">
                  <c:v>2.4374020000000001</c:v>
                </c:pt>
                <c:pt idx="589">
                  <c:v>2.21034</c:v>
                </c:pt>
                <c:pt idx="590">
                  <c:v>2.2836829999999999</c:v>
                </c:pt>
                <c:pt idx="591">
                  <c:v>2.1771850000000001</c:v>
                </c:pt>
                <c:pt idx="592">
                  <c:v>2.2354569999999998</c:v>
                </c:pt>
                <c:pt idx="593">
                  <c:v>2.4474490000000002</c:v>
                </c:pt>
                <c:pt idx="594">
                  <c:v>2.714699</c:v>
                </c:pt>
                <c:pt idx="595">
                  <c:v>2.8714330000000001</c:v>
                </c:pt>
                <c:pt idx="596">
                  <c:v>3.0372080000000001</c:v>
                </c:pt>
                <c:pt idx="597">
                  <c:v>3.1949459999999998</c:v>
                </c:pt>
                <c:pt idx="598">
                  <c:v>3.353688</c:v>
                </c:pt>
                <c:pt idx="599">
                  <c:v>3.3948809999999998</c:v>
                </c:pt>
                <c:pt idx="600">
                  <c:v>3.4953509999999999</c:v>
                </c:pt>
                <c:pt idx="601">
                  <c:v>3.5596519999999998</c:v>
                </c:pt>
                <c:pt idx="602">
                  <c:v>3.544581</c:v>
                </c:pt>
                <c:pt idx="603">
                  <c:v>3.6088819999999999</c:v>
                </c:pt>
                <c:pt idx="604">
                  <c:v>3.6229480000000001</c:v>
                </c:pt>
                <c:pt idx="605">
                  <c:v>3.6249579999999999</c:v>
                </c:pt>
                <c:pt idx="606">
                  <c:v>3.6269670000000001</c:v>
                </c:pt>
                <c:pt idx="607">
                  <c:v>3.5847690000000001</c:v>
                </c:pt>
                <c:pt idx="608">
                  <c:v>3.505398</c:v>
                </c:pt>
                <c:pt idx="609">
                  <c:v>3.4019140000000001</c:v>
                </c:pt>
                <c:pt idx="610">
                  <c:v>3.2532179999999999</c:v>
                </c:pt>
                <c:pt idx="611">
                  <c:v>3.1205980000000002</c:v>
                </c:pt>
                <c:pt idx="612">
                  <c:v>3.1517439999999999</c:v>
                </c:pt>
                <c:pt idx="613">
                  <c:v>3.356703</c:v>
                </c:pt>
                <c:pt idx="614">
                  <c:v>3.6862439999999999</c:v>
                </c:pt>
                <c:pt idx="615">
                  <c:v>3.7585829999999998</c:v>
                </c:pt>
                <c:pt idx="616">
                  <c:v>3.709352</c:v>
                </c:pt>
                <c:pt idx="617">
                  <c:v>3.7244229999999998</c:v>
                </c:pt>
                <c:pt idx="618">
                  <c:v>3.6239530000000002</c:v>
                </c:pt>
                <c:pt idx="619">
                  <c:v>3.6591170000000002</c:v>
                </c:pt>
                <c:pt idx="620">
                  <c:v>3.6510799999999999</c:v>
                </c:pt>
                <c:pt idx="621">
                  <c:v>3.544581</c:v>
                </c:pt>
                <c:pt idx="622">
                  <c:v>3.479276</c:v>
                </c:pt>
                <c:pt idx="623">
                  <c:v>3.4159799999999998</c:v>
                </c:pt>
                <c:pt idx="624">
                  <c:v>3.218054</c:v>
                </c:pt>
                <c:pt idx="625">
                  <c:v>3.1025140000000002</c:v>
                </c:pt>
                <c:pt idx="626">
                  <c:v>3.1738469999999999</c:v>
                </c:pt>
                <c:pt idx="627">
                  <c:v>3.040222</c:v>
                </c:pt>
                <c:pt idx="628">
                  <c:v>2.870428</c:v>
                </c:pt>
                <c:pt idx="629">
                  <c:v>2.7789999999999999</c:v>
                </c:pt>
                <c:pt idx="630">
                  <c:v>2.7217319999999998</c:v>
                </c:pt>
                <c:pt idx="631">
                  <c:v>2.6614499999999999</c:v>
                </c:pt>
                <c:pt idx="632">
                  <c:v>2.6443699999999999</c:v>
                </c:pt>
                <c:pt idx="633">
                  <c:v>2.6132249999999999</c:v>
                </c:pt>
                <c:pt idx="634">
                  <c:v>2.5328490000000001</c:v>
                </c:pt>
                <c:pt idx="635">
                  <c:v>2.6433659999999999</c:v>
                </c:pt>
                <c:pt idx="636">
                  <c:v>2.458501</c:v>
                </c:pt>
                <c:pt idx="637">
                  <c:v>2.1942650000000001</c:v>
                </c:pt>
                <c:pt idx="638">
                  <c:v>2.1440299999999999</c:v>
                </c:pt>
                <c:pt idx="639">
                  <c:v>2.1169030000000002</c:v>
                </c:pt>
                <c:pt idx="640">
                  <c:v>2.0726960000000001</c:v>
                </c:pt>
                <c:pt idx="641">
                  <c:v>2.2957390000000002</c:v>
                </c:pt>
                <c:pt idx="642">
                  <c:v>2.4665379999999999</c:v>
                </c:pt>
                <c:pt idx="643">
                  <c:v>2.6684830000000002</c:v>
                </c:pt>
                <c:pt idx="644">
                  <c:v>2.8764560000000001</c:v>
                </c:pt>
                <c:pt idx="645">
                  <c:v>3.0161090000000002</c:v>
                </c:pt>
                <c:pt idx="646">
                  <c:v>2.988982</c:v>
                </c:pt>
                <c:pt idx="647">
                  <c:v>3.0151050000000001</c:v>
                </c:pt>
                <c:pt idx="648">
                  <c:v>3.1065320000000001</c:v>
                </c:pt>
                <c:pt idx="649">
                  <c:v>3.0914619999999999</c:v>
                </c:pt>
                <c:pt idx="650">
                  <c:v>3.13165</c:v>
                </c:pt>
                <c:pt idx="651">
                  <c:v>3.2381479999999998</c:v>
                </c:pt>
                <c:pt idx="652">
                  <c:v>3.3506740000000002</c:v>
                </c:pt>
                <c:pt idx="653">
                  <c:v>3.4149750000000001</c:v>
                </c:pt>
                <c:pt idx="654">
                  <c:v>3.3767960000000001</c:v>
                </c:pt>
                <c:pt idx="655">
                  <c:v>3.3988999999999998</c:v>
                </c:pt>
                <c:pt idx="656">
                  <c:v>3.2903920000000002</c:v>
                </c:pt>
                <c:pt idx="657">
                  <c:v>3.2029830000000001</c:v>
                </c:pt>
                <c:pt idx="658">
                  <c:v>3.2461859999999998</c:v>
                </c:pt>
                <c:pt idx="659">
                  <c:v>3.1597810000000002</c:v>
                </c:pt>
                <c:pt idx="660">
                  <c:v>3.1728429999999999</c:v>
                </c:pt>
                <c:pt idx="661">
                  <c:v>3.3546930000000001</c:v>
                </c:pt>
                <c:pt idx="662">
                  <c:v>3.5907979999999999</c:v>
                </c:pt>
                <c:pt idx="663">
                  <c:v>3.657108</c:v>
                </c:pt>
                <c:pt idx="664">
                  <c:v>3.6219429999999999</c:v>
                </c:pt>
                <c:pt idx="665">
                  <c:v>3.6942819999999998</c:v>
                </c:pt>
                <c:pt idx="666">
                  <c:v>3.6520839999999999</c:v>
                </c:pt>
                <c:pt idx="667">
                  <c:v>3.708348</c:v>
                </c:pt>
                <c:pt idx="668">
                  <c:v>3.5938119999999998</c:v>
                </c:pt>
                <c:pt idx="669">
                  <c:v>3.6269670000000001</c:v>
                </c:pt>
                <c:pt idx="670">
                  <c:v>3.4853040000000002</c:v>
                </c:pt>
                <c:pt idx="671">
                  <c:v>3.370768</c:v>
                </c:pt>
                <c:pt idx="672">
                  <c:v>3.305463</c:v>
                </c:pt>
                <c:pt idx="673">
                  <c:v>3.0773959999999998</c:v>
                </c:pt>
                <c:pt idx="674">
                  <c:v>2.9869729999999999</c:v>
                </c:pt>
                <c:pt idx="675">
                  <c:v>2.9216679999999999</c:v>
                </c:pt>
                <c:pt idx="676">
                  <c:v>2.7820140000000002</c:v>
                </c:pt>
                <c:pt idx="677">
                  <c:v>2.7337889999999998</c:v>
                </c:pt>
                <c:pt idx="678">
                  <c:v>2.7920609999999999</c:v>
                </c:pt>
                <c:pt idx="679">
                  <c:v>2.628295</c:v>
                </c:pt>
                <c:pt idx="680">
                  <c:v>2.5258159999999998</c:v>
                </c:pt>
                <c:pt idx="681">
                  <c:v>2.4986890000000002</c:v>
                </c:pt>
                <c:pt idx="682">
                  <c:v>2.4464450000000002</c:v>
                </c:pt>
                <c:pt idx="683">
                  <c:v>2.5268199999999998</c:v>
                </c:pt>
                <c:pt idx="684">
                  <c:v>2.4082659999999998</c:v>
                </c:pt>
                <c:pt idx="685">
                  <c:v>2.21034</c:v>
                </c:pt>
                <c:pt idx="686">
                  <c:v>2.0897760000000001</c:v>
                </c:pt>
                <c:pt idx="687">
                  <c:v>2.0807340000000001</c:v>
                </c:pt>
                <c:pt idx="688">
                  <c:v>2.202302</c:v>
                </c:pt>
                <c:pt idx="689">
                  <c:v>2.2846880000000001</c:v>
                </c:pt>
                <c:pt idx="690">
                  <c:v>2.5047169999999999</c:v>
                </c:pt>
                <c:pt idx="691">
                  <c:v>2.6433659999999999</c:v>
                </c:pt>
                <c:pt idx="692">
                  <c:v>2.7568969999999999</c:v>
                </c:pt>
                <c:pt idx="693">
                  <c:v>2.86239</c:v>
                </c:pt>
                <c:pt idx="694">
                  <c:v>3.0141</c:v>
                </c:pt>
                <c:pt idx="695">
                  <c:v>3.0512739999999998</c:v>
                </c:pt>
                <c:pt idx="696">
                  <c:v>3.0723720000000001</c:v>
                </c:pt>
                <c:pt idx="697">
                  <c:v>2.892531</c:v>
                </c:pt>
                <c:pt idx="698">
                  <c:v>3.0944759999999998</c:v>
                </c:pt>
                <c:pt idx="699">
                  <c:v>3.174852</c:v>
                </c:pt>
                <c:pt idx="700">
                  <c:v>3.2250869999999998</c:v>
                </c:pt>
                <c:pt idx="701">
                  <c:v>3.2250869999999998</c:v>
                </c:pt>
                <c:pt idx="702">
                  <c:v>3.191932</c:v>
                </c:pt>
                <c:pt idx="703">
                  <c:v>3.1055280000000001</c:v>
                </c:pt>
                <c:pt idx="704">
                  <c:v>3.0934710000000001</c:v>
                </c:pt>
                <c:pt idx="705">
                  <c:v>3.002043</c:v>
                </c:pt>
                <c:pt idx="706">
                  <c:v>2.8945409999999998</c:v>
                </c:pt>
                <c:pt idx="707">
                  <c:v>2.801104</c:v>
                </c:pt>
                <c:pt idx="708">
                  <c:v>2.8603809999999998</c:v>
                </c:pt>
                <c:pt idx="709">
                  <c:v>3.0854330000000001</c:v>
                </c:pt>
                <c:pt idx="710">
                  <c:v>3.4079419999999998</c:v>
                </c:pt>
                <c:pt idx="711">
                  <c:v>3.466215</c:v>
                </c:pt>
                <c:pt idx="712">
                  <c:v>3.530516</c:v>
                </c:pt>
                <c:pt idx="713">
                  <c:v>3.5124309999999999</c:v>
                </c:pt>
                <c:pt idx="714">
                  <c:v>3.5727129999999998</c:v>
                </c:pt>
                <c:pt idx="715">
                  <c:v>3.636009</c:v>
                </c:pt>
                <c:pt idx="716">
                  <c:v>3.5546280000000001</c:v>
                </c:pt>
                <c:pt idx="717">
                  <c:v>3.49736</c:v>
                </c:pt>
                <c:pt idx="718">
                  <c:v>3.387848</c:v>
                </c:pt>
                <c:pt idx="719">
                  <c:v>3.2853690000000002</c:v>
                </c:pt>
                <c:pt idx="720">
                  <c:v>3.1848990000000001</c:v>
                </c:pt>
                <c:pt idx="721">
                  <c:v>2.9789349999999999</c:v>
                </c:pt>
                <c:pt idx="722">
                  <c:v>2.9377430000000002</c:v>
                </c:pt>
                <c:pt idx="723">
                  <c:v>2.7508689999999998</c:v>
                </c:pt>
                <c:pt idx="724">
                  <c:v>2.7197230000000001</c:v>
                </c:pt>
                <c:pt idx="725">
                  <c:v>2.6082010000000002</c:v>
                </c:pt>
                <c:pt idx="726">
                  <c:v>2.5569609999999998</c:v>
                </c:pt>
                <c:pt idx="727">
                  <c:v>2.493665</c:v>
                </c:pt>
                <c:pt idx="728">
                  <c:v>2.4002279999999998</c:v>
                </c:pt>
                <c:pt idx="729">
                  <c:v>2.4263499999999998</c:v>
                </c:pt>
                <c:pt idx="730">
                  <c:v>2.3771200000000001</c:v>
                </c:pt>
                <c:pt idx="731">
                  <c:v>2.3731010000000001</c:v>
                </c:pt>
                <c:pt idx="732">
                  <c:v>2.3781249999999998</c:v>
                </c:pt>
                <c:pt idx="733">
                  <c:v>2.1771850000000001</c:v>
                </c:pt>
                <c:pt idx="734">
                  <c:v>2.045569</c:v>
                </c:pt>
                <c:pt idx="735">
                  <c:v>1.982273</c:v>
                </c:pt>
                <c:pt idx="736">
                  <c:v>2.2043119999999998</c:v>
                </c:pt>
                <c:pt idx="737">
                  <c:v>2.3479839999999998</c:v>
                </c:pt>
                <c:pt idx="738">
                  <c:v>2.552943</c:v>
                </c:pt>
                <c:pt idx="739">
                  <c:v>2.7257509999999998</c:v>
                </c:pt>
                <c:pt idx="740">
                  <c:v>2.8171789999999999</c:v>
                </c:pt>
                <c:pt idx="741">
                  <c:v>3.0000339999999999</c:v>
                </c:pt>
                <c:pt idx="742">
                  <c:v>3.0804100000000001</c:v>
                </c:pt>
                <c:pt idx="743">
                  <c:v>3.2029830000000001</c:v>
                </c:pt>
                <c:pt idx="744">
                  <c:v>3.1517439999999999</c:v>
                </c:pt>
                <c:pt idx="745">
                  <c:v>3.1718380000000002</c:v>
                </c:pt>
                <c:pt idx="746">
                  <c:v>3.2190590000000001</c:v>
                </c:pt>
                <c:pt idx="747">
                  <c:v>3.2974250000000001</c:v>
                </c:pt>
                <c:pt idx="748">
                  <c:v>3.3416320000000002</c:v>
                </c:pt>
                <c:pt idx="749">
                  <c:v>3.3215379999999999</c:v>
                </c:pt>
                <c:pt idx="750">
                  <c:v>3.3064680000000002</c:v>
                </c:pt>
                <c:pt idx="751">
                  <c:v>3.3034530000000002</c:v>
                </c:pt>
                <c:pt idx="752">
                  <c:v>3.2431709999999998</c:v>
                </c:pt>
                <c:pt idx="753">
                  <c:v>3.1457160000000002</c:v>
                </c:pt>
                <c:pt idx="754">
                  <c:v>3.0040529999999999</c:v>
                </c:pt>
                <c:pt idx="755">
                  <c:v>2.9437709999999999</c:v>
                </c:pt>
                <c:pt idx="756">
                  <c:v>2.8905219999999998</c:v>
                </c:pt>
                <c:pt idx="757">
                  <c:v>3.157772</c:v>
                </c:pt>
                <c:pt idx="758">
                  <c:v>3.5586470000000001</c:v>
                </c:pt>
                <c:pt idx="759">
                  <c:v>3.5918019999999999</c:v>
                </c:pt>
                <c:pt idx="760">
                  <c:v>3.5686939999999998</c:v>
                </c:pt>
                <c:pt idx="761">
                  <c:v>3.6812209999999999</c:v>
                </c:pt>
                <c:pt idx="762">
                  <c:v>3.6139060000000001</c:v>
                </c:pt>
                <c:pt idx="763">
                  <c:v>3.6108920000000002</c:v>
                </c:pt>
                <c:pt idx="764">
                  <c:v>3.635005</c:v>
                </c:pt>
                <c:pt idx="765">
                  <c:v>3.466215</c:v>
                </c:pt>
                <c:pt idx="766">
                  <c:v>3.4481299999999999</c:v>
                </c:pt>
                <c:pt idx="767">
                  <c:v>3.370768</c:v>
                </c:pt>
                <c:pt idx="768">
                  <c:v>3.135669</c:v>
                </c:pt>
                <c:pt idx="769">
                  <c:v>3.0201280000000001</c:v>
                </c:pt>
                <c:pt idx="770">
                  <c:v>2.9909919999999999</c:v>
                </c:pt>
                <c:pt idx="771">
                  <c:v>2.7568969999999999</c:v>
                </c:pt>
                <c:pt idx="772">
                  <c:v>2.7167089999999998</c:v>
                </c:pt>
                <c:pt idx="773">
                  <c:v>2.649394</c:v>
                </c:pt>
                <c:pt idx="774">
                  <c:v>2.544905</c:v>
                </c:pt>
                <c:pt idx="775">
                  <c:v>2.523806</c:v>
                </c:pt>
                <c:pt idx="776">
                  <c:v>2.4183129999999999</c:v>
                </c:pt>
                <c:pt idx="777">
                  <c:v>2.4574959999999999</c:v>
                </c:pt>
                <c:pt idx="778">
                  <c:v>2.323871</c:v>
                </c:pt>
                <c:pt idx="779">
                  <c:v>2.3419560000000001</c:v>
                </c:pt>
                <c:pt idx="780">
                  <c:v>2.3429600000000002</c:v>
                </c:pt>
                <c:pt idx="781">
                  <c:v>2.1771850000000001</c:v>
                </c:pt>
                <c:pt idx="782">
                  <c:v>2.1128840000000002</c:v>
                </c:pt>
                <c:pt idx="783">
                  <c:v>2.2414860000000001</c:v>
                </c:pt>
                <c:pt idx="784">
                  <c:v>2.4132889999999998</c:v>
                </c:pt>
                <c:pt idx="785">
                  <c:v>2.806127</c:v>
                </c:pt>
                <c:pt idx="786">
                  <c:v>3.0542880000000001</c:v>
                </c:pt>
                <c:pt idx="787">
                  <c:v>3.192936</c:v>
                </c:pt>
                <c:pt idx="788">
                  <c:v>3.4300459999999999</c:v>
                </c:pt>
                <c:pt idx="789">
                  <c:v>3.4491350000000001</c:v>
                </c:pt>
                <c:pt idx="790">
                  <c:v>3.4019140000000001</c:v>
                </c:pt>
                <c:pt idx="791">
                  <c:v>3.6812209999999999</c:v>
                </c:pt>
                <c:pt idx="792">
                  <c:v>3.573718</c:v>
                </c:pt>
                <c:pt idx="793">
                  <c:v>3.5576430000000001</c:v>
                </c:pt>
                <c:pt idx="794">
                  <c:v>3.5958209999999999</c:v>
                </c:pt>
                <c:pt idx="795">
                  <c:v>3.8761320000000001</c:v>
                </c:pt>
                <c:pt idx="796">
                  <c:v>3.9675600000000002</c:v>
                </c:pt>
                <c:pt idx="797">
                  <c:v>3.9123019999999999</c:v>
                </c:pt>
                <c:pt idx="798">
                  <c:v>3.830921</c:v>
                </c:pt>
                <c:pt idx="799">
                  <c:v>3.8409680000000002</c:v>
                </c:pt>
                <c:pt idx="800">
                  <c:v>3.7555689999999999</c:v>
                </c:pt>
                <c:pt idx="801">
                  <c:v>3.70031</c:v>
                </c:pt>
                <c:pt idx="802">
                  <c:v>3.5586470000000001</c:v>
                </c:pt>
                <c:pt idx="803">
                  <c:v>3.356703</c:v>
                </c:pt>
                <c:pt idx="804">
                  <c:v>3.4320550000000001</c:v>
                </c:pt>
                <c:pt idx="805">
                  <c:v>3.630986</c:v>
                </c:pt>
                <c:pt idx="806">
                  <c:v>3.8279070000000002</c:v>
                </c:pt>
                <c:pt idx="807">
                  <c:v>3.7937470000000002</c:v>
                </c:pt>
                <c:pt idx="808">
                  <c:v>3.6751930000000002</c:v>
                </c:pt>
                <c:pt idx="809">
                  <c:v>3.6761970000000002</c:v>
                </c:pt>
                <c:pt idx="810">
                  <c:v>3.544581</c:v>
                </c:pt>
                <c:pt idx="811">
                  <c:v>3.4441120000000001</c:v>
                </c:pt>
                <c:pt idx="812">
                  <c:v>3.2944110000000002</c:v>
                </c:pt>
                <c:pt idx="813">
                  <c:v>3.2421669999999998</c:v>
                </c:pt>
                <c:pt idx="814">
                  <c:v>3.170833</c:v>
                </c:pt>
                <c:pt idx="815">
                  <c:v>3.0120900000000002</c:v>
                </c:pt>
                <c:pt idx="816">
                  <c:v>2.901573</c:v>
                </c:pt>
                <c:pt idx="817">
                  <c:v>2.7378079999999998</c:v>
                </c:pt>
                <c:pt idx="818">
                  <c:v>2.6594410000000002</c:v>
                </c:pt>
                <c:pt idx="819">
                  <c:v>2.5840879999999999</c:v>
                </c:pt>
                <c:pt idx="820">
                  <c:v>2.549928</c:v>
                </c:pt>
                <c:pt idx="821">
                  <c:v>2.5217969999999998</c:v>
                </c:pt>
                <c:pt idx="822">
                  <c:v>2.388172</c:v>
                </c:pt>
                <c:pt idx="823">
                  <c:v>2.349993</c:v>
                </c:pt>
                <c:pt idx="824">
                  <c:v>2.2645940000000002</c:v>
                </c:pt>
                <c:pt idx="825">
                  <c:v>2.2354569999999998</c:v>
                </c:pt>
                <c:pt idx="826">
                  <c:v>2.2444999999999999</c:v>
                </c:pt>
                <c:pt idx="827">
                  <c:v>2.2475139999999998</c:v>
                </c:pt>
                <c:pt idx="828">
                  <c:v>2.2625839999999999</c:v>
                </c:pt>
                <c:pt idx="829">
                  <c:v>2.2002929999999998</c:v>
                </c:pt>
                <c:pt idx="830">
                  <c:v>2.123936</c:v>
                </c:pt>
                <c:pt idx="831">
                  <c:v>2.132978</c:v>
                </c:pt>
                <c:pt idx="832">
                  <c:v>2.4524729999999999</c:v>
                </c:pt>
                <c:pt idx="833">
                  <c:v>3.006062</c:v>
                </c:pt>
                <c:pt idx="834">
                  <c:v>3.4119609999999998</c:v>
                </c:pt>
                <c:pt idx="835">
                  <c:v>3.7816909999999999</c:v>
                </c:pt>
                <c:pt idx="836">
                  <c:v>3.991673</c:v>
                </c:pt>
                <c:pt idx="837">
                  <c:v>4.2900689999999999</c:v>
                </c:pt>
                <c:pt idx="838">
                  <c:v>4.4015899999999997</c:v>
                </c:pt>
                <c:pt idx="839">
                  <c:v>4.5874600000000001</c:v>
                </c:pt>
                <c:pt idx="840">
                  <c:v>4.2066790000000003</c:v>
                </c:pt>
                <c:pt idx="841">
                  <c:v>4.0941520000000002</c:v>
                </c:pt>
                <c:pt idx="842">
                  <c:v>4.3101630000000002</c:v>
                </c:pt>
                <c:pt idx="843">
                  <c:v>4.6577890000000002</c:v>
                </c:pt>
                <c:pt idx="844">
                  <c:v>4.889875</c:v>
                </c:pt>
                <c:pt idx="845">
                  <c:v>4.7582589999999998</c:v>
                </c:pt>
                <c:pt idx="846">
                  <c:v>4.734146</c:v>
                </c:pt>
                <c:pt idx="847">
                  <c:v>4.8356209999999997</c:v>
                </c:pt>
                <c:pt idx="848">
                  <c:v>4.3222189999999996</c:v>
                </c:pt>
                <c:pt idx="849">
                  <c:v>4.0901339999999999</c:v>
                </c:pt>
                <c:pt idx="850">
                  <c:v>3.7676249999999998</c:v>
                </c:pt>
                <c:pt idx="851">
                  <c:v>3.692272</c:v>
                </c:pt>
                <c:pt idx="852">
                  <c:v>3.6681590000000002</c:v>
                </c:pt>
                <c:pt idx="853">
                  <c:v>3.965551</c:v>
                </c:pt>
                <c:pt idx="854">
                  <c:v>4.0228190000000001</c:v>
                </c:pt>
                <c:pt idx="855">
                  <c:v>4.0338700000000003</c:v>
                </c:pt>
                <c:pt idx="856">
                  <c:v>3.9936820000000002</c:v>
                </c:pt>
                <c:pt idx="857">
                  <c:v>3.8901979999999998</c:v>
                </c:pt>
                <c:pt idx="858">
                  <c:v>3.8208739999999999</c:v>
                </c:pt>
                <c:pt idx="859">
                  <c:v>3.5978309999999998</c:v>
                </c:pt>
                <c:pt idx="860">
                  <c:v>3.4250219999999998</c:v>
                </c:pt>
                <c:pt idx="861">
                  <c:v>3.3416320000000002</c:v>
                </c:pt>
                <c:pt idx="862">
                  <c:v>3.2080069999999998</c:v>
                </c:pt>
                <c:pt idx="863">
                  <c:v>3.1045229999999999</c:v>
                </c:pt>
                <c:pt idx="864">
                  <c:v>3.006062</c:v>
                </c:pt>
                <c:pt idx="865">
                  <c:v>2.8081360000000002</c:v>
                </c:pt>
                <c:pt idx="866">
                  <c:v>2.6825489999999999</c:v>
                </c:pt>
                <c:pt idx="867">
                  <c:v>2.6082010000000002</c:v>
                </c:pt>
                <c:pt idx="868">
                  <c:v>2.5629900000000001</c:v>
                </c:pt>
                <c:pt idx="869">
                  <c:v>2.4564910000000002</c:v>
                </c:pt>
                <c:pt idx="870">
                  <c:v>2.4484539999999999</c:v>
                </c:pt>
                <c:pt idx="871">
                  <c:v>2.497684</c:v>
                </c:pt>
                <c:pt idx="872">
                  <c:v>2.4022380000000001</c:v>
                </c:pt>
                <c:pt idx="873">
                  <c:v>2.302772</c:v>
                </c:pt>
                <c:pt idx="874">
                  <c:v>2.3178429999999999</c:v>
                </c:pt>
                <c:pt idx="875">
                  <c:v>2.3379370000000002</c:v>
                </c:pt>
                <c:pt idx="876">
                  <c:v>2.3178429999999999</c:v>
                </c:pt>
                <c:pt idx="877">
                  <c:v>2.138001</c:v>
                </c:pt>
                <c:pt idx="878">
                  <c:v>2.2213919999999998</c:v>
                </c:pt>
                <c:pt idx="879">
                  <c:v>2.231439</c:v>
                </c:pt>
                <c:pt idx="880">
                  <c:v>2.6433659999999999</c:v>
                </c:pt>
                <c:pt idx="881">
                  <c:v>2.9859680000000002</c:v>
                </c:pt>
                <c:pt idx="882">
                  <c:v>3.3757920000000001</c:v>
                </c:pt>
                <c:pt idx="883">
                  <c:v>3.795757</c:v>
                </c:pt>
                <c:pt idx="884">
                  <c:v>3.8600569999999998</c:v>
                </c:pt>
                <c:pt idx="885">
                  <c:v>4.1082179999999999</c:v>
                </c:pt>
                <c:pt idx="886">
                  <c:v>4.2086880000000004</c:v>
                </c:pt>
                <c:pt idx="887">
                  <c:v>4.2066790000000003</c:v>
                </c:pt>
                <c:pt idx="888">
                  <c:v>4.3061439999999997</c:v>
                </c:pt>
                <c:pt idx="889">
                  <c:v>4.1996460000000004</c:v>
                </c:pt>
                <c:pt idx="890">
                  <c:v>4.5111030000000003</c:v>
                </c:pt>
                <c:pt idx="891">
                  <c:v>4.8426539999999996</c:v>
                </c:pt>
                <c:pt idx="892">
                  <c:v>4.9431240000000001</c:v>
                </c:pt>
                <c:pt idx="893">
                  <c:v>4.812513</c:v>
                </c:pt>
                <c:pt idx="894">
                  <c:v>3.6862439999999999</c:v>
                </c:pt>
                <c:pt idx="895">
                  <c:v>3.6048629999999999</c:v>
                </c:pt>
                <c:pt idx="896">
                  <c:v>3.3778009999999998</c:v>
                </c:pt>
                <c:pt idx="897">
                  <c:v>3.3767960000000001</c:v>
                </c:pt>
                <c:pt idx="898">
                  <c:v>3.040222</c:v>
                </c:pt>
                <c:pt idx="899">
                  <c:v>3.3024490000000002</c:v>
                </c:pt>
                <c:pt idx="900">
                  <c:v>3.4149750000000001</c:v>
                </c:pt>
                <c:pt idx="901">
                  <c:v>3.4993699999999999</c:v>
                </c:pt>
                <c:pt idx="902">
                  <c:v>3.7374839999999998</c:v>
                </c:pt>
                <c:pt idx="903">
                  <c:v>3.8510149999999999</c:v>
                </c:pt>
                <c:pt idx="904">
                  <c:v>3.68323</c:v>
                </c:pt>
                <c:pt idx="905">
                  <c:v>3.547596</c:v>
                </c:pt>
                <c:pt idx="906">
                  <c:v>3.4652099999999999</c:v>
                </c:pt>
                <c:pt idx="907">
                  <c:v>3.3737819999999998</c:v>
                </c:pt>
                <c:pt idx="908">
                  <c:v>3.2170489999999998</c:v>
                </c:pt>
                <c:pt idx="909">
                  <c:v>3.1256219999999999</c:v>
                </c:pt>
                <c:pt idx="910">
                  <c:v>3.002043</c:v>
                </c:pt>
                <c:pt idx="911">
                  <c:v>2.9608509999999999</c:v>
                </c:pt>
                <c:pt idx="912">
                  <c:v>2.6805400000000001</c:v>
                </c:pt>
                <c:pt idx="913">
                  <c:v>2.523806</c:v>
                </c:pt>
                <c:pt idx="914">
                  <c:v>2.4444349999999999</c:v>
                </c:pt>
                <c:pt idx="915">
                  <c:v>2.3610449999999998</c:v>
                </c:pt>
                <c:pt idx="916">
                  <c:v>2.4092709999999999</c:v>
                </c:pt>
                <c:pt idx="917">
                  <c:v>2.2816740000000002</c:v>
                </c:pt>
                <c:pt idx="918">
                  <c:v>2.2927249999999999</c:v>
                </c:pt>
                <c:pt idx="919">
                  <c:v>2.236462</c:v>
                </c:pt>
                <c:pt idx="920">
                  <c:v>2.202302</c:v>
                </c:pt>
                <c:pt idx="921">
                  <c:v>2.331909</c:v>
                </c:pt>
                <c:pt idx="922">
                  <c:v>2.171157</c:v>
                </c:pt>
                <c:pt idx="923">
                  <c:v>2.1550820000000002</c:v>
                </c:pt>
                <c:pt idx="924">
                  <c:v>2.141016</c:v>
                </c:pt>
                <c:pt idx="925">
                  <c:v>2.0375320000000001</c:v>
                </c:pt>
                <c:pt idx="926">
                  <c:v>2.123936</c:v>
                </c:pt>
                <c:pt idx="927">
                  <c:v>2.2947350000000002</c:v>
                </c:pt>
                <c:pt idx="928">
                  <c:v>2.4474490000000002</c:v>
                </c:pt>
                <c:pt idx="929">
                  <c:v>2.9809450000000002</c:v>
                </c:pt>
                <c:pt idx="930">
                  <c:v>3.4993699999999999</c:v>
                </c:pt>
                <c:pt idx="931">
                  <c:v>3.6681590000000002</c:v>
                </c:pt>
                <c:pt idx="932">
                  <c:v>3.6681590000000002</c:v>
                </c:pt>
                <c:pt idx="933">
                  <c:v>4.0991759999999999</c:v>
                </c:pt>
                <c:pt idx="934">
                  <c:v>4.1112320000000002</c:v>
                </c:pt>
                <c:pt idx="935">
                  <c:v>4.2900689999999999</c:v>
                </c:pt>
                <c:pt idx="936">
                  <c:v>4.1303219999999996</c:v>
                </c:pt>
                <c:pt idx="937">
                  <c:v>3.9585180000000002</c:v>
                </c:pt>
                <c:pt idx="938">
                  <c:v>4.3674309999999998</c:v>
                </c:pt>
                <c:pt idx="939">
                  <c:v>4.4327360000000002</c:v>
                </c:pt>
                <c:pt idx="940">
                  <c:v>4.6125769999999999</c:v>
                </c:pt>
                <c:pt idx="941">
                  <c:v>4.7723250000000004</c:v>
                </c:pt>
                <c:pt idx="942">
                  <c:v>4.6959679999999997</c:v>
                </c:pt>
                <c:pt idx="943">
                  <c:v>4.5623430000000003</c:v>
                </c:pt>
                <c:pt idx="944">
                  <c:v>4.5854509999999999</c:v>
                </c:pt>
                <c:pt idx="945">
                  <c:v>4.3975720000000003</c:v>
                </c:pt>
                <c:pt idx="946">
                  <c:v>3.9313910000000001</c:v>
                </c:pt>
                <c:pt idx="947">
                  <c:v>3.71739</c:v>
                </c:pt>
                <c:pt idx="948">
                  <c:v>3.573718</c:v>
                </c:pt>
                <c:pt idx="949">
                  <c:v>3.882161</c:v>
                </c:pt>
                <c:pt idx="950">
                  <c:v>4.1815610000000003</c:v>
                </c:pt>
                <c:pt idx="951">
                  <c:v>4.1594579999999999</c:v>
                </c:pt>
                <c:pt idx="952">
                  <c:v>4.0670260000000003</c:v>
                </c:pt>
                <c:pt idx="953">
                  <c:v>3.983635</c:v>
                </c:pt>
                <c:pt idx="954">
                  <c:v>3.9123019999999999</c:v>
                </c:pt>
                <c:pt idx="955">
                  <c:v>3.9123019999999999</c:v>
                </c:pt>
                <c:pt idx="956">
                  <c:v>3.7575780000000001</c:v>
                </c:pt>
                <c:pt idx="957">
                  <c:v>3.5707040000000001</c:v>
                </c:pt>
                <c:pt idx="958">
                  <c:v>3.4491350000000001</c:v>
                </c:pt>
                <c:pt idx="959">
                  <c:v>3.2913969999999999</c:v>
                </c:pt>
                <c:pt idx="960">
                  <c:v>3.153753</c:v>
                </c:pt>
                <c:pt idx="961">
                  <c:v>3.0382129999999998</c:v>
                </c:pt>
                <c:pt idx="962">
                  <c:v>2.8854980000000001</c:v>
                </c:pt>
                <c:pt idx="963">
                  <c:v>2.814165</c:v>
                </c:pt>
                <c:pt idx="964">
                  <c:v>2.8111510000000002</c:v>
                </c:pt>
                <c:pt idx="965">
                  <c:v>2.6463800000000002</c:v>
                </c:pt>
                <c:pt idx="966">
                  <c:v>2.523806</c:v>
                </c:pt>
                <c:pt idx="967">
                  <c:v>2.480604</c:v>
                </c:pt>
                <c:pt idx="968">
                  <c:v>2.4363969999999999</c:v>
                </c:pt>
                <c:pt idx="969">
                  <c:v>2.3811390000000001</c:v>
                </c:pt>
                <c:pt idx="970">
                  <c:v>2.3821439999999998</c:v>
                </c:pt>
                <c:pt idx="971">
                  <c:v>2.3098049999999999</c:v>
                </c:pt>
                <c:pt idx="972">
                  <c:v>2.2404809999999999</c:v>
                </c:pt>
                <c:pt idx="973">
                  <c:v>2.0164330000000001</c:v>
                </c:pt>
                <c:pt idx="974">
                  <c:v>2.132978</c:v>
                </c:pt>
                <c:pt idx="975">
                  <c:v>2.3660679999999998</c:v>
                </c:pt>
                <c:pt idx="976">
                  <c:v>2.4404159999999999</c:v>
                </c:pt>
                <c:pt idx="977">
                  <c:v>2.8804750000000001</c:v>
                </c:pt>
                <c:pt idx="978">
                  <c:v>3.2070020000000001</c:v>
                </c:pt>
                <c:pt idx="979">
                  <c:v>3.738489</c:v>
                </c:pt>
                <c:pt idx="980">
                  <c:v>3.81786</c:v>
                </c:pt>
                <c:pt idx="981">
                  <c:v>3.8670900000000001</c:v>
                </c:pt>
                <c:pt idx="982">
                  <c:v>4.1182650000000001</c:v>
                </c:pt>
                <c:pt idx="983">
                  <c:v>4.0579830000000001</c:v>
                </c:pt>
                <c:pt idx="984">
                  <c:v>4.0077480000000003</c:v>
                </c:pt>
                <c:pt idx="985">
                  <c:v>4.1232889999999998</c:v>
                </c:pt>
                <c:pt idx="986">
                  <c:v>4.0509500000000003</c:v>
                </c:pt>
                <c:pt idx="987">
                  <c:v>4.4679010000000003</c:v>
                </c:pt>
                <c:pt idx="988">
                  <c:v>4.7743339999999996</c:v>
                </c:pt>
                <c:pt idx="989">
                  <c:v>4.6326710000000002</c:v>
                </c:pt>
                <c:pt idx="990">
                  <c:v>4.6507560000000003</c:v>
                </c:pt>
                <c:pt idx="991">
                  <c:v>4.6919490000000001</c:v>
                </c:pt>
                <c:pt idx="992">
                  <c:v>4.5462680000000004</c:v>
                </c:pt>
                <c:pt idx="993">
                  <c:v>4.3242289999999999</c:v>
                </c:pt>
                <c:pt idx="994">
                  <c:v>4.0278419999999997</c:v>
                </c:pt>
                <c:pt idx="995">
                  <c:v>3.704329</c:v>
                </c:pt>
                <c:pt idx="996">
                  <c:v>3.6078769999999998</c:v>
                </c:pt>
                <c:pt idx="997">
                  <c:v>3.8208739999999999</c:v>
                </c:pt>
                <c:pt idx="998">
                  <c:v>4.3011210000000002</c:v>
                </c:pt>
                <c:pt idx="999">
                  <c:v>4.1132419999999996</c:v>
                </c:pt>
                <c:pt idx="1000">
                  <c:v>3.983635</c:v>
                </c:pt>
                <c:pt idx="1001">
                  <c:v>4.0037289999999999</c:v>
                </c:pt>
                <c:pt idx="1002">
                  <c:v>3.9484710000000001</c:v>
                </c:pt>
                <c:pt idx="1003">
                  <c:v>3.8409680000000002</c:v>
                </c:pt>
                <c:pt idx="1004">
                  <c:v>3.6681590000000002</c:v>
                </c:pt>
                <c:pt idx="1005">
                  <c:v>3.5938119999999998</c:v>
                </c:pt>
                <c:pt idx="1006">
                  <c:v>3.5938119999999998</c:v>
                </c:pt>
                <c:pt idx="1007">
                  <c:v>3.3818199999999998</c:v>
                </c:pt>
                <c:pt idx="1008">
                  <c:v>3.1909269999999998</c:v>
                </c:pt>
                <c:pt idx="1009">
                  <c:v>3.023142</c:v>
                </c:pt>
                <c:pt idx="1010">
                  <c:v>2.9146350000000001</c:v>
                </c:pt>
                <c:pt idx="1011">
                  <c:v>2.8433009999999999</c:v>
                </c:pt>
                <c:pt idx="1012">
                  <c:v>2.7157040000000001</c:v>
                </c:pt>
                <c:pt idx="1013">
                  <c:v>2.6644640000000002</c:v>
                </c:pt>
                <c:pt idx="1014">
                  <c:v>2.5951399999999998</c:v>
                </c:pt>
                <c:pt idx="1015">
                  <c:v>2.5348579999999998</c:v>
                </c:pt>
                <c:pt idx="1016">
                  <c:v>2.4655339999999999</c:v>
                </c:pt>
                <c:pt idx="1017">
                  <c:v>2.4705569999999999</c:v>
                </c:pt>
                <c:pt idx="1018">
                  <c:v>2.3660679999999998</c:v>
                </c:pt>
                <c:pt idx="1019">
                  <c:v>2.406256</c:v>
                </c:pt>
                <c:pt idx="1020">
                  <c:v>2.2505280000000001</c:v>
                </c:pt>
                <c:pt idx="1021">
                  <c:v>2.198283</c:v>
                </c:pt>
                <c:pt idx="1022">
                  <c:v>2.0606399999999998</c:v>
                </c:pt>
                <c:pt idx="1023">
                  <c:v>2.0907809999999998</c:v>
                </c:pt>
                <c:pt idx="1024">
                  <c:v>2.3982190000000001</c:v>
                </c:pt>
                <c:pt idx="1025">
                  <c:v>2.6986240000000001</c:v>
                </c:pt>
                <c:pt idx="1026">
                  <c:v>2.8563619999999998</c:v>
                </c:pt>
                <c:pt idx="1027">
                  <c:v>3.16581</c:v>
                </c:pt>
                <c:pt idx="1028">
                  <c:v>3.2250869999999998</c:v>
                </c:pt>
                <c:pt idx="1029">
                  <c:v>3.4069379999999998</c:v>
                </c:pt>
                <c:pt idx="1030">
                  <c:v>3.5154450000000002</c:v>
                </c:pt>
                <c:pt idx="1031">
                  <c:v>3.6038589999999999</c:v>
                </c:pt>
                <c:pt idx="1032">
                  <c:v>3.6319900000000001</c:v>
                </c:pt>
                <c:pt idx="1033">
                  <c:v>3.6420370000000002</c:v>
                </c:pt>
                <c:pt idx="1034">
                  <c:v>3.7676249999999998</c:v>
                </c:pt>
                <c:pt idx="1035">
                  <c:v>4.3202100000000003</c:v>
                </c:pt>
                <c:pt idx="1036">
                  <c:v>4.308154</c:v>
                </c:pt>
                <c:pt idx="1037">
                  <c:v>4.3131769999999996</c:v>
                </c:pt>
                <c:pt idx="1038">
                  <c:v>4.203665</c:v>
                </c:pt>
                <c:pt idx="1039">
                  <c:v>4.2820309999999999</c:v>
                </c:pt>
                <c:pt idx="1040">
                  <c:v>4.2157210000000003</c:v>
                </c:pt>
                <c:pt idx="1041">
                  <c:v>4.0509500000000003</c:v>
                </c:pt>
                <c:pt idx="1042">
                  <c:v>3.6651449999999999</c:v>
                </c:pt>
                <c:pt idx="1043">
                  <c:v>3.479276</c:v>
                </c:pt>
                <c:pt idx="1044">
                  <c:v>3.4531540000000001</c:v>
                </c:pt>
                <c:pt idx="1045">
                  <c:v>3.6108920000000002</c:v>
                </c:pt>
                <c:pt idx="1046">
                  <c:v>3.8972310000000001</c:v>
                </c:pt>
                <c:pt idx="1047">
                  <c:v>3.9766029999999999</c:v>
                </c:pt>
                <c:pt idx="1048">
                  <c:v>3.8942169999999998</c:v>
                </c:pt>
                <c:pt idx="1049">
                  <c:v>3.7847050000000002</c:v>
                </c:pt>
                <c:pt idx="1050">
                  <c:v>3.7736529999999999</c:v>
                </c:pt>
                <c:pt idx="1051">
                  <c:v>3.6862439999999999</c:v>
                </c:pt>
                <c:pt idx="1052">
                  <c:v>3.7756620000000001</c:v>
                </c:pt>
                <c:pt idx="1053">
                  <c:v>3.556638</c:v>
                </c:pt>
                <c:pt idx="1054">
                  <c:v>3.4260269999999999</c:v>
                </c:pt>
                <c:pt idx="1055">
                  <c:v>3.331585</c:v>
                </c:pt>
                <c:pt idx="1056">
                  <c:v>3.1899220000000001</c:v>
                </c:pt>
                <c:pt idx="1057">
                  <c:v>3.1205980000000002</c:v>
                </c:pt>
                <c:pt idx="1058">
                  <c:v>2.9487939999999999</c:v>
                </c:pt>
                <c:pt idx="1059">
                  <c:v>2.87947</c:v>
                </c:pt>
                <c:pt idx="1060">
                  <c:v>2.7448399999999999</c:v>
                </c:pt>
                <c:pt idx="1061">
                  <c:v>2.6765210000000002</c:v>
                </c:pt>
                <c:pt idx="1062">
                  <c:v>2.650398</c:v>
                </c:pt>
                <c:pt idx="1063">
                  <c:v>2.5438999999999998</c:v>
                </c:pt>
                <c:pt idx="1064">
                  <c:v>2.458501</c:v>
                </c:pt>
                <c:pt idx="1065">
                  <c:v>2.4072610000000001</c:v>
                </c:pt>
                <c:pt idx="1066">
                  <c:v>2.3479839999999998</c:v>
                </c:pt>
                <c:pt idx="1067">
                  <c:v>2.4002279999999998</c:v>
                </c:pt>
                <c:pt idx="1068">
                  <c:v>2.3731010000000001</c:v>
                </c:pt>
                <c:pt idx="1069">
                  <c:v>2.150058</c:v>
                </c:pt>
                <c:pt idx="1070">
                  <c:v>2.0375320000000001</c:v>
                </c:pt>
                <c:pt idx="1071">
                  <c:v>2.0696819999999998</c:v>
                </c:pt>
                <c:pt idx="1072">
                  <c:v>2.1570909999999999</c:v>
                </c:pt>
                <c:pt idx="1073">
                  <c:v>2.406256</c:v>
                </c:pt>
                <c:pt idx="1074">
                  <c:v>2.841291</c:v>
                </c:pt>
                <c:pt idx="1075">
                  <c:v>2.9528129999999999</c:v>
                </c:pt>
                <c:pt idx="1076">
                  <c:v>2.993001</c:v>
                </c:pt>
                <c:pt idx="1077">
                  <c:v>3.1517439999999999</c:v>
                </c:pt>
                <c:pt idx="1078">
                  <c:v>3.2944110000000002</c:v>
                </c:pt>
                <c:pt idx="1079">
                  <c:v>3.4632010000000002</c:v>
                </c:pt>
                <c:pt idx="1080">
                  <c:v>3.4632010000000002</c:v>
                </c:pt>
                <c:pt idx="1081">
                  <c:v>3.4632010000000002</c:v>
                </c:pt>
                <c:pt idx="1082">
                  <c:v>3.4632010000000002</c:v>
                </c:pt>
                <c:pt idx="1083">
                  <c:v>3.4632010000000002</c:v>
                </c:pt>
                <c:pt idx="1084">
                  <c:v>3.4632010000000002</c:v>
                </c:pt>
                <c:pt idx="1085">
                  <c:v>3.98665</c:v>
                </c:pt>
                <c:pt idx="1086">
                  <c:v>4.0198039999999997</c:v>
                </c:pt>
                <c:pt idx="1087">
                  <c:v>4.0067430000000002</c:v>
                </c:pt>
                <c:pt idx="1088">
                  <c:v>3.8620670000000001</c:v>
                </c:pt>
                <c:pt idx="1089">
                  <c:v>3.8640759999999998</c:v>
                </c:pt>
                <c:pt idx="1090">
                  <c:v>3.6852399999999998</c:v>
                </c:pt>
                <c:pt idx="1091">
                  <c:v>3.530516</c:v>
                </c:pt>
                <c:pt idx="1092">
                  <c:v>3.4541590000000002</c:v>
                </c:pt>
                <c:pt idx="1093">
                  <c:v>3.5998399999999999</c:v>
                </c:pt>
                <c:pt idx="1094">
                  <c:v>4.0931480000000002</c:v>
                </c:pt>
                <c:pt idx="1095">
                  <c:v>4.0167900000000003</c:v>
                </c:pt>
                <c:pt idx="1096">
                  <c:v>4.0348750000000004</c:v>
                </c:pt>
                <c:pt idx="1097">
                  <c:v>4.0348750000000004</c:v>
                </c:pt>
                <c:pt idx="1098">
                  <c:v>4.0348750000000004</c:v>
                </c:pt>
                <c:pt idx="1099">
                  <c:v>4.0348750000000004</c:v>
                </c:pt>
                <c:pt idx="1100">
                  <c:v>4.0348750000000004</c:v>
                </c:pt>
                <c:pt idx="1101">
                  <c:v>4.0348750000000004</c:v>
                </c:pt>
                <c:pt idx="1102">
                  <c:v>4.0348750000000004</c:v>
                </c:pt>
                <c:pt idx="1103">
                  <c:v>4.0348750000000004</c:v>
                </c:pt>
                <c:pt idx="1104">
                  <c:v>4.0348750000000004</c:v>
                </c:pt>
                <c:pt idx="1105">
                  <c:v>4.0348750000000004</c:v>
                </c:pt>
                <c:pt idx="1106">
                  <c:v>4.0348750000000004</c:v>
                </c:pt>
                <c:pt idx="1107">
                  <c:v>4.0348750000000004</c:v>
                </c:pt>
                <c:pt idx="1108">
                  <c:v>4.0348750000000004</c:v>
                </c:pt>
                <c:pt idx="1109">
                  <c:v>4.0348750000000004</c:v>
                </c:pt>
                <c:pt idx="1110">
                  <c:v>4.0348750000000004</c:v>
                </c:pt>
                <c:pt idx="1111">
                  <c:v>4.0348750000000004</c:v>
                </c:pt>
                <c:pt idx="1112">
                  <c:v>4.0348750000000004</c:v>
                </c:pt>
                <c:pt idx="1113">
                  <c:v>4.0348750000000004</c:v>
                </c:pt>
                <c:pt idx="1114">
                  <c:v>4.0348750000000004</c:v>
                </c:pt>
                <c:pt idx="1115">
                  <c:v>4.0348750000000004</c:v>
                </c:pt>
                <c:pt idx="1116">
                  <c:v>4.0348750000000004</c:v>
                </c:pt>
                <c:pt idx="1117">
                  <c:v>4.0348750000000004</c:v>
                </c:pt>
                <c:pt idx="1118">
                  <c:v>4.0348750000000004</c:v>
                </c:pt>
                <c:pt idx="1119">
                  <c:v>2.2686130000000002</c:v>
                </c:pt>
                <c:pt idx="1120">
                  <c:v>2.6936010000000001</c:v>
                </c:pt>
                <c:pt idx="1121">
                  <c:v>3.140692</c:v>
                </c:pt>
                <c:pt idx="1122">
                  <c:v>3.53152</c:v>
                </c:pt>
                <c:pt idx="1123">
                  <c:v>3.7736529999999999</c:v>
                </c:pt>
                <c:pt idx="1124">
                  <c:v>3.8540290000000001</c:v>
                </c:pt>
                <c:pt idx="1125">
                  <c:v>3.8540290000000001</c:v>
                </c:pt>
                <c:pt idx="1126">
                  <c:v>3.8540290000000001</c:v>
                </c:pt>
                <c:pt idx="1127">
                  <c:v>3.8540290000000001</c:v>
                </c:pt>
                <c:pt idx="1128">
                  <c:v>3.8540290000000001</c:v>
                </c:pt>
                <c:pt idx="1129">
                  <c:v>3.8540290000000001</c:v>
                </c:pt>
                <c:pt idx="1130">
                  <c:v>3.8540290000000001</c:v>
                </c:pt>
                <c:pt idx="1131">
                  <c:v>3.8540290000000001</c:v>
                </c:pt>
                <c:pt idx="1132">
                  <c:v>3.8540290000000001</c:v>
                </c:pt>
                <c:pt idx="1133">
                  <c:v>3.8540290000000001</c:v>
                </c:pt>
                <c:pt idx="1134">
                  <c:v>3.8540290000000001</c:v>
                </c:pt>
                <c:pt idx="1135">
                  <c:v>3.8540290000000001</c:v>
                </c:pt>
                <c:pt idx="1136">
                  <c:v>3.8540290000000001</c:v>
                </c:pt>
                <c:pt idx="1137">
                  <c:v>3.8540290000000001</c:v>
                </c:pt>
                <c:pt idx="1138">
                  <c:v>3.8540290000000001</c:v>
                </c:pt>
                <c:pt idx="1139">
                  <c:v>3.8540290000000001</c:v>
                </c:pt>
                <c:pt idx="1140">
                  <c:v>3.8540290000000001</c:v>
                </c:pt>
                <c:pt idx="1141">
                  <c:v>3.8540290000000001</c:v>
                </c:pt>
                <c:pt idx="1142">
                  <c:v>3.8540290000000001</c:v>
                </c:pt>
                <c:pt idx="1143">
                  <c:v>3.8540290000000001</c:v>
                </c:pt>
                <c:pt idx="1144">
                  <c:v>3.8540290000000001</c:v>
                </c:pt>
                <c:pt idx="1145">
                  <c:v>3.8540290000000001</c:v>
                </c:pt>
                <c:pt idx="1146">
                  <c:v>3.8540290000000001</c:v>
                </c:pt>
                <c:pt idx="1147">
                  <c:v>3.8540290000000001</c:v>
                </c:pt>
                <c:pt idx="1148">
                  <c:v>3.8540290000000001</c:v>
                </c:pt>
                <c:pt idx="1149">
                  <c:v>3.8540290000000001</c:v>
                </c:pt>
                <c:pt idx="1150">
                  <c:v>3.8540290000000001</c:v>
                </c:pt>
                <c:pt idx="1151">
                  <c:v>3.8540290000000001</c:v>
                </c:pt>
                <c:pt idx="1152">
                  <c:v>3.8540290000000001</c:v>
                </c:pt>
                <c:pt idx="1153">
                  <c:v>3.8540290000000001</c:v>
                </c:pt>
                <c:pt idx="1154">
                  <c:v>3.8540290000000001</c:v>
                </c:pt>
                <c:pt idx="1155">
                  <c:v>3.8540290000000001</c:v>
                </c:pt>
                <c:pt idx="1156">
                  <c:v>3.8540290000000001</c:v>
                </c:pt>
                <c:pt idx="1157">
                  <c:v>3.8540290000000001</c:v>
                </c:pt>
                <c:pt idx="1158">
                  <c:v>3.8540290000000001</c:v>
                </c:pt>
                <c:pt idx="1159">
                  <c:v>3.8540290000000001</c:v>
                </c:pt>
                <c:pt idx="1160">
                  <c:v>3.8540290000000001</c:v>
                </c:pt>
                <c:pt idx="1161">
                  <c:v>3.8540290000000001</c:v>
                </c:pt>
                <c:pt idx="1162">
                  <c:v>3.8540290000000001</c:v>
                </c:pt>
                <c:pt idx="1163">
                  <c:v>3.8540290000000001</c:v>
                </c:pt>
                <c:pt idx="1164">
                  <c:v>3.8540290000000001</c:v>
                </c:pt>
                <c:pt idx="1165">
                  <c:v>3.8540290000000001</c:v>
                </c:pt>
                <c:pt idx="1166">
                  <c:v>3.8540290000000001</c:v>
                </c:pt>
                <c:pt idx="1167">
                  <c:v>3.8540290000000001</c:v>
                </c:pt>
                <c:pt idx="1168">
                  <c:v>3.8540290000000001</c:v>
                </c:pt>
                <c:pt idx="1169">
                  <c:v>3.8540290000000001</c:v>
                </c:pt>
                <c:pt idx="1170">
                  <c:v>3.8540290000000001</c:v>
                </c:pt>
                <c:pt idx="1171">
                  <c:v>3.8540290000000001</c:v>
                </c:pt>
                <c:pt idx="1172">
                  <c:v>4.0881239999999996</c:v>
                </c:pt>
                <c:pt idx="1173">
                  <c:v>4.2378239999999998</c:v>
                </c:pt>
                <c:pt idx="1174">
                  <c:v>4.3443230000000002</c:v>
                </c:pt>
                <c:pt idx="1175">
                  <c:v>4.4528299999999996</c:v>
                </c:pt>
                <c:pt idx="1176">
                  <c:v>4.4528299999999996</c:v>
                </c:pt>
                <c:pt idx="1177">
                  <c:v>4.2950929999999996</c:v>
                </c:pt>
                <c:pt idx="1178">
                  <c:v>4.6035349999999999</c:v>
                </c:pt>
                <c:pt idx="1179">
                  <c:v>4.8677710000000003</c:v>
                </c:pt>
                <c:pt idx="1180">
                  <c:v>5.0044110000000002</c:v>
                </c:pt>
                <c:pt idx="1181">
                  <c:v>4.8235650000000003</c:v>
                </c:pt>
                <c:pt idx="1182">
                  <c:v>4.8697809999999997</c:v>
                </c:pt>
                <c:pt idx="1183">
                  <c:v>4.9280530000000002</c:v>
                </c:pt>
                <c:pt idx="1184">
                  <c:v>0</c:v>
                </c:pt>
                <c:pt idx="1185">
                  <c:v>4.7190760000000003</c:v>
                </c:pt>
                <c:pt idx="1186">
                  <c:v>4.212707</c:v>
                </c:pt>
                <c:pt idx="1187">
                  <c:v>4.0157860000000003</c:v>
                </c:pt>
                <c:pt idx="1188">
                  <c:v>3.8721139999999998</c:v>
                </c:pt>
                <c:pt idx="1189">
                  <c:v>3.9163209999999999</c:v>
                </c:pt>
                <c:pt idx="1190">
                  <c:v>3.9163209999999999</c:v>
                </c:pt>
                <c:pt idx="1191">
                  <c:v>3.9163209999999999</c:v>
                </c:pt>
                <c:pt idx="1192">
                  <c:v>3.9163209999999999</c:v>
                </c:pt>
                <c:pt idx="1193">
                  <c:v>3.9163209999999999</c:v>
                </c:pt>
                <c:pt idx="1194">
                  <c:v>3.9163209999999999</c:v>
                </c:pt>
                <c:pt idx="1195">
                  <c:v>3.9163209999999999</c:v>
                </c:pt>
                <c:pt idx="1196">
                  <c:v>3.9163209999999999</c:v>
                </c:pt>
                <c:pt idx="1197">
                  <c:v>3.9163209999999999</c:v>
                </c:pt>
                <c:pt idx="1198">
                  <c:v>3.9163209999999999</c:v>
                </c:pt>
                <c:pt idx="1199">
                  <c:v>3.9163209999999999</c:v>
                </c:pt>
                <c:pt idx="1200">
                  <c:v>3.9163209999999999</c:v>
                </c:pt>
                <c:pt idx="1201">
                  <c:v>3.9163209999999999</c:v>
                </c:pt>
                <c:pt idx="1202">
                  <c:v>3.9163209999999999</c:v>
                </c:pt>
                <c:pt idx="1203">
                  <c:v>3.9163209999999999</c:v>
                </c:pt>
                <c:pt idx="1204">
                  <c:v>3.9163209999999999</c:v>
                </c:pt>
                <c:pt idx="1205">
                  <c:v>3.9163209999999999</c:v>
                </c:pt>
                <c:pt idx="1206">
                  <c:v>3.9163209999999999</c:v>
                </c:pt>
                <c:pt idx="1207">
                  <c:v>3.9163209999999999</c:v>
                </c:pt>
                <c:pt idx="1208">
                  <c:v>3.9163209999999999</c:v>
                </c:pt>
                <c:pt idx="1209">
                  <c:v>3.9163209999999999</c:v>
                </c:pt>
                <c:pt idx="1210">
                  <c:v>3.9163209999999999</c:v>
                </c:pt>
                <c:pt idx="1211">
                  <c:v>3.9163209999999999</c:v>
                </c:pt>
                <c:pt idx="1212">
                  <c:v>3.9163209999999999</c:v>
                </c:pt>
                <c:pt idx="1213">
                  <c:v>3.9163209999999999</c:v>
                </c:pt>
                <c:pt idx="1214">
                  <c:v>3.9163209999999999</c:v>
                </c:pt>
                <c:pt idx="1215">
                  <c:v>3.9163209999999999</c:v>
                </c:pt>
                <c:pt idx="1216">
                  <c:v>3.9163209999999999</c:v>
                </c:pt>
                <c:pt idx="1217">
                  <c:v>3.9163209999999999</c:v>
                </c:pt>
                <c:pt idx="1218">
                  <c:v>3.9163209999999999</c:v>
                </c:pt>
                <c:pt idx="1219">
                  <c:v>3.9163209999999999</c:v>
                </c:pt>
                <c:pt idx="1220">
                  <c:v>3.9163209999999999</c:v>
                </c:pt>
                <c:pt idx="1221">
                  <c:v>3.9163209999999999</c:v>
                </c:pt>
                <c:pt idx="1222">
                  <c:v>3.9163209999999999</c:v>
                </c:pt>
                <c:pt idx="1223">
                  <c:v>3.9163209999999999</c:v>
                </c:pt>
                <c:pt idx="1224">
                  <c:v>3.9163209999999999</c:v>
                </c:pt>
                <c:pt idx="1225">
                  <c:v>3.9163209999999999</c:v>
                </c:pt>
                <c:pt idx="1226">
                  <c:v>3.9163209999999999</c:v>
                </c:pt>
                <c:pt idx="1227">
                  <c:v>3.9163209999999999</c:v>
                </c:pt>
                <c:pt idx="1228">
                  <c:v>3.9163209999999999</c:v>
                </c:pt>
                <c:pt idx="1229">
                  <c:v>3.9163209999999999</c:v>
                </c:pt>
                <c:pt idx="1230">
                  <c:v>5.0506270000000004</c:v>
                </c:pt>
                <c:pt idx="1231">
                  <c:v>4.9853209999999999</c:v>
                </c:pt>
                <c:pt idx="1232">
                  <c:v>4.9531710000000002</c:v>
                </c:pt>
                <c:pt idx="1233">
                  <c:v>4.6105679999999998</c:v>
                </c:pt>
                <c:pt idx="1234">
                  <c:v>4.1664909999999997</c:v>
                </c:pt>
                <c:pt idx="1235">
                  <c:v>3.9625370000000002</c:v>
                </c:pt>
                <c:pt idx="1236">
                  <c:v>3.861062</c:v>
                </c:pt>
                <c:pt idx="1237">
                  <c:v>3.999711</c:v>
                </c:pt>
                <c:pt idx="1238">
                  <c:v>4.3794870000000001</c:v>
                </c:pt>
                <c:pt idx="1239">
                  <c:v>4.2659560000000001</c:v>
                </c:pt>
                <c:pt idx="1240">
                  <c:v>4.3443230000000002</c:v>
                </c:pt>
                <c:pt idx="1241">
                  <c:v>4.3804920000000003</c:v>
                </c:pt>
                <c:pt idx="1242">
                  <c:v>4.2649509999999999</c:v>
                </c:pt>
                <c:pt idx="1243">
                  <c:v>4.0328660000000003</c:v>
                </c:pt>
                <c:pt idx="1244">
                  <c:v>4.073054</c:v>
                </c:pt>
                <c:pt idx="1245">
                  <c:v>3.9233530000000001</c:v>
                </c:pt>
                <c:pt idx="1246">
                  <c:v>3.64907</c:v>
                </c:pt>
                <c:pt idx="1247">
                  <c:v>3.5154450000000002</c:v>
                </c:pt>
                <c:pt idx="1248">
                  <c:v>3.4119609999999998</c:v>
                </c:pt>
                <c:pt idx="1249">
                  <c:v>3.2893880000000002</c:v>
                </c:pt>
                <c:pt idx="1250">
                  <c:v>3.2080069999999998</c:v>
                </c:pt>
                <c:pt idx="1251">
                  <c:v>3.166814</c:v>
                </c:pt>
                <c:pt idx="1252">
                  <c:v>3.066344</c:v>
                </c:pt>
                <c:pt idx="1253">
                  <c:v>2.991997</c:v>
                </c:pt>
                <c:pt idx="1254">
                  <c:v>2.9166439999999998</c:v>
                </c:pt>
                <c:pt idx="1255">
                  <c:v>2.8473199999999999</c:v>
                </c:pt>
                <c:pt idx="1256">
                  <c:v>2.8031130000000002</c:v>
                </c:pt>
                <c:pt idx="1257">
                  <c:v>2.7920609999999999</c:v>
                </c:pt>
                <c:pt idx="1258">
                  <c:v>2.7729720000000002</c:v>
                </c:pt>
                <c:pt idx="1259">
                  <c:v>2.6905869999999998</c:v>
                </c:pt>
                <c:pt idx="1260">
                  <c:v>2.6071960000000001</c:v>
                </c:pt>
                <c:pt idx="1261">
                  <c:v>2.3268849999999999</c:v>
                </c:pt>
                <c:pt idx="1262">
                  <c:v>2.2806690000000001</c:v>
                </c:pt>
                <c:pt idx="1263">
                  <c:v>2.4313739999999999</c:v>
                </c:pt>
                <c:pt idx="1264">
                  <c:v>2.7388119999999998</c:v>
                </c:pt>
                <c:pt idx="1265">
                  <c:v>3.2783359999999999</c:v>
                </c:pt>
                <c:pt idx="1266">
                  <c:v>3.85202</c:v>
                </c:pt>
                <c:pt idx="1267">
                  <c:v>4.0630069999999998</c:v>
                </c:pt>
                <c:pt idx="1268">
                  <c:v>4.3212149999999996</c:v>
                </c:pt>
                <c:pt idx="1269">
                  <c:v>4.3131769999999996</c:v>
                </c:pt>
                <c:pt idx="1270">
                  <c:v>4.4558439999999999</c:v>
                </c:pt>
                <c:pt idx="1271">
                  <c:v>4.7944279999999999</c:v>
                </c:pt>
                <c:pt idx="1272">
                  <c:v>4.5040699999999996</c:v>
                </c:pt>
                <c:pt idx="1273">
                  <c:v>4.5754039999999998</c:v>
                </c:pt>
                <c:pt idx="1274">
                  <c:v>4.6708499999999997</c:v>
                </c:pt>
                <c:pt idx="1275">
                  <c:v>5.0345519999999997</c:v>
                </c:pt>
                <c:pt idx="1276">
                  <c:v>5.2766840000000004</c:v>
                </c:pt>
                <c:pt idx="1277">
                  <c:v>5.0837820000000002</c:v>
                </c:pt>
                <c:pt idx="1278">
                  <c:v>5.177219</c:v>
                </c:pt>
                <c:pt idx="1279">
                  <c:v>5.3279240000000003</c:v>
                </c:pt>
                <c:pt idx="1280">
                  <c:v>5.011444</c:v>
                </c:pt>
                <c:pt idx="1281">
                  <c:v>4.7240989999999998</c:v>
                </c:pt>
                <c:pt idx="1282">
                  <c:v>4.3131769999999996</c:v>
                </c:pt>
                <c:pt idx="1283">
                  <c:v>3.8148460000000002</c:v>
                </c:pt>
                <c:pt idx="1284">
                  <c:v>3.9223490000000001</c:v>
                </c:pt>
                <c:pt idx="1285">
                  <c:v>4.0981709999999998</c:v>
                </c:pt>
                <c:pt idx="1286">
                  <c:v>4.3825010000000004</c:v>
                </c:pt>
                <c:pt idx="1287">
                  <c:v>4.4598630000000004</c:v>
                </c:pt>
                <c:pt idx="1288">
                  <c:v>4.5121070000000003</c:v>
                </c:pt>
                <c:pt idx="1289">
                  <c:v>4.4287179999999999</c:v>
                </c:pt>
                <c:pt idx="1290">
                  <c:v>4.2981069999999999</c:v>
                </c:pt>
                <c:pt idx="1291">
                  <c:v>4.1534300000000002</c:v>
                </c:pt>
                <c:pt idx="1292">
                  <c:v>4.1594579999999999</c:v>
                </c:pt>
                <c:pt idx="1293">
                  <c:v>4.1594579999999999</c:v>
                </c:pt>
                <c:pt idx="1294">
                  <c:v>4.1594579999999999</c:v>
                </c:pt>
                <c:pt idx="1295">
                  <c:v>4.1594579999999999</c:v>
                </c:pt>
                <c:pt idx="1296">
                  <c:v>4.1594579999999999</c:v>
                </c:pt>
                <c:pt idx="1297">
                  <c:v>4.1594579999999999</c:v>
                </c:pt>
                <c:pt idx="1298">
                  <c:v>4.1594579999999999</c:v>
                </c:pt>
                <c:pt idx="1299">
                  <c:v>4.1594579999999999</c:v>
                </c:pt>
                <c:pt idx="1300">
                  <c:v>4.1594579999999999</c:v>
                </c:pt>
                <c:pt idx="1301">
                  <c:v>4.1594579999999999</c:v>
                </c:pt>
                <c:pt idx="1302">
                  <c:v>4.1594579999999999</c:v>
                </c:pt>
                <c:pt idx="1303">
                  <c:v>4.1594579999999999</c:v>
                </c:pt>
                <c:pt idx="1304">
                  <c:v>4.1594579999999999</c:v>
                </c:pt>
                <c:pt idx="1305">
                  <c:v>4.1594579999999999</c:v>
                </c:pt>
                <c:pt idx="1306">
                  <c:v>4.1594579999999999</c:v>
                </c:pt>
                <c:pt idx="1307">
                  <c:v>4.1594579999999999</c:v>
                </c:pt>
                <c:pt idx="1308">
                  <c:v>4.1594579999999999</c:v>
                </c:pt>
                <c:pt idx="1309">
                  <c:v>4.1594579999999999</c:v>
                </c:pt>
                <c:pt idx="1310">
                  <c:v>4.1594579999999999</c:v>
                </c:pt>
                <c:pt idx="1311">
                  <c:v>4.1594579999999999</c:v>
                </c:pt>
                <c:pt idx="1312">
                  <c:v>2.5810740000000001</c:v>
                </c:pt>
                <c:pt idx="1313">
                  <c:v>3.2903920000000002</c:v>
                </c:pt>
                <c:pt idx="1314">
                  <c:v>3.6812209999999999</c:v>
                </c:pt>
                <c:pt idx="1315">
                  <c:v>3.9936820000000002</c:v>
                </c:pt>
                <c:pt idx="1316">
                  <c:v>4.2398340000000001</c:v>
                </c:pt>
                <c:pt idx="1317">
                  <c:v>4.2699749999999996</c:v>
                </c:pt>
                <c:pt idx="1318">
                  <c:v>4.3794870000000001</c:v>
                </c:pt>
                <c:pt idx="1319">
                  <c:v>4.7371600000000003</c:v>
                </c:pt>
                <c:pt idx="1320">
                  <c:v>4.6346809999999996</c:v>
                </c:pt>
                <c:pt idx="1321">
                  <c:v>4.5502859999999998</c:v>
                </c:pt>
                <c:pt idx="1322">
                  <c:v>4.3634120000000003</c:v>
                </c:pt>
                <c:pt idx="1323">
                  <c:v>4.4246990000000004</c:v>
                </c:pt>
                <c:pt idx="1324">
                  <c:v>4.5743989999999997</c:v>
                </c:pt>
                <c:pt idx="1325">
                  <c:v>4.7200800000000003</c:v>
                </c:pt>
                <c:pt idx="1326">
                  <c:v>4.6778829999999996</c:v>
                </c:pt>
                <c:pt idx="1327">
                  <c:v>4.7813670000000004</c:v>
                </c:pt>
                <c:pt idx="1328">
                  <c:v>4.708024</c:v>
                </c:pt>
                <c:pt idx="1329">
                  <c:v>4.4307270000000001</c:v>
                </c:pt>
                <c:pt idx="1330">
                  <c:v>4.0951570000000004</c:v>
                </c:pt>
                <c:pt idx="1331">
                  <c:v>3.7776719999999999</c:v>
                </c:pt>
                <c:pt idx="1332">
                  <c:v>3.835944</c:v>
                </c:pt>
                <c:pt idx="1333">
                  <c:v>3.835944</c:v>
                </c:pt>
                <c:pt idx="1334">
                  <c:v>3.835944</c:v>
                </c:pt>
                <c:pt idx="1335">
                  <c:v>3.835944</c:v>
                </c:pt>
                <c:pt idx="1336">
                  <c:v>4.2930830000000002</c:v>
                </c:pt>
                <c:pt idx="1337">
                  <c:v>4.3614030000000001</c:v>
                </c:pt>
                <c:pt idx="1338">
                  <c:v>4.2147160000000001</c:v>
                </c:pt>
                <c:pt idx="1339">
                  <c:v>4.0328660000000003</c:v>
                </c:pt>
                <c:pt idx="1340">
                  <c:v>3.830921</c:v>
                </c:pt>
                <c:pt idx="1341">
                  <c:v>3.838959</c:v>
                </c:pt>
                <c:pt idx="1342">
                  <c:v>3.709352</c:v>
                </c:pt>
                <c:pt idx="1343">
                  <c:v>3.4481299999999999</c:v>
                </c:pt>
                <c:pt idx="1344">
                  <c:v>3.3295759999999999</c:v>
                </c:pt>
                <c:pt idx="1345">
                  <c:v>3.1346639999999999</c:v>
                </c:pt>
                <c:pt idx="1346">
                  <c:v>3.0161090000000002</c:v>
                </c:pt>
                <c:pt idx="1347">
                  <c:v>2.9859680000000002</c:v>
                </c:pt>
                <c:pt idx="1348">
                  <c:v>2.9678840000000002</c:v>
                </c:pt>
                <c:pt idx="1349">
                  <c:v>2.8111510000000002</c:v>
                </c:pt>
                <c:pt idx="1350">
                  <c:v>2.7508689999999998</c:v>
                </c:pt>
                <c:pt idx="1351">
                  <c:v>2.658436</c:v>
                </c:pt>
                <c:pt idx="1352">
                  <c:v>2.632314</c:v>
                </c:pt>
                <c:pt idx="1353">
                  <c:v>2.6011679999999999</c:v>
                </c:pt>
                <c:pt idx="1354">
                  <c:v>2.5820789999999998</c:v>
                </c:pt>
                <c:pt idx="1355">
                  <c:v>2.5750459999999999</c:v>
                </c:pt>
                <c:pt idx="1356">
                  <c:v>2.471562</c:v>
                </c:pt>
                <c:pt idx="1357">
                  <c:v>2.3309039999999999</c:v>
                </c:pt>
                <c:pt idx="1358">
                  <c:v>2.1249400000000001</c:v>
                </c:pt>
                <c:pt idx="1359">
                  <c:v>2.1591</c:v>
                </c:pt>
                <c:pt idx="1360">
                  <c:v>2.1992880000000001</c:v>
                </c:pt>
                <c:pt idx="1361">
                  <c:v>2.726756</c:v>
                </c:pt>
                <c:pt idx="1362">
                  <c:v>3.027161</c:v>
                </c:pt>
                <c:pt idx="1363">
                  <c:v>3.4370780000000001</c:v>
                </c:pt>
                <c:pt idx="1364">
                  <c:v>3.4390879999999999</c:v>
                </c:pt>
                <c:pt idx="1365">
                  <c:v>3.573718</c:v>
                </c:pt>
                <c:pt idx="1366">
                  <c:v>3.6289760000000002</c:v>
                </c:pt>
                <c:pt idx="1367">
                  <c:v>3.6902629999999998</c:v>
                </c:pt>
                <c:pt idx="1368">
                  <c:v>3.6038589999999999</c:v>
                </c:pt>
                <c:pt idx="1369">
                  <c:v>3.4310499999999999</c:v>
                </c:pt>
                <c:pt idx="1370">
                  <c:v>3.560657</c:v>
                </c:pt>
                <c:pt idx="1371">
                  <c:v>3.856039</c:v>
                </c:pt>
                <c:pt idx="1372">
                  <c:v>3.9333999999999998</c:v>
                </c:pt>
                <c:pt idx="1373">
                  <c:v>4.0529590000000004</c:v>
                </c:pt>
                <c:pt idx="1374">
                  <c:v>4.0067430000000002</c:v>
                </c:pt>
                <c:pt idx="1375">
                  <c:v>3.9223490000000001</c:v>
                </c:pt>
                <c:pt idx="1376">
                  <c:v>3.870104</c:v>
                </c:pt>
                <c:pt idx="1377">
                  <c:v>3.7415029999999998</c:v>
                </c:pt>
                <c:pt idx="1378">
                  <c:v>3.5104220000000002</c:v>
                </c:pt>
                <c:pt idx="1379">
                  <c:v>3.3757920000000001</c:v>
                </c:pt>
                <c:pt idx="1380">
                  <c:v>3.4551630000000002</c:v>
                </c:pt>
                <c:pt idx="1381">
                  <c:v>3.7595869999999998</c:v>
                </c:pt>
                <c:pt idx="1382">
                  <c:v>3.9022549999999998</c:v>
                </c:pt>
                <c:pt idx="1383">
                  <c:v>3.9796170000000002</c:v>
                </c:pt>
                <c:pt idx="1384">
                  <c:v>3.848001</c:v>
                </c:pt>
                <c:pt idx="1385">
                  <c:v>3.7425069999999998</c:v>
                </c:pt>
                <c:pt idx="1386">
                  <c:v>3.6651449999999999</c:v>
                </c:pt>
                <c:pt idx="1387">
                  <c:v>3.6179250000000001</c:v>
                </c:pt>
                <c:pt idx="1388">
                  <c:v>3.5847690000000001</c:v>
                </c:pt>
                <c:pt idx="1389">
                  <c:v>3.4903279999999999</c:v>
                </c:pt>
                <c:pt idx="1390">
                  <c:v>3.3456510000000002</c:v>
                </c:pt>
                <c:pt idx="1391">
                  <c:v>3.153753</c:v>
                </c:pt>
                <c:pt idx="1392">
                  <c:v>3.1045229999999999</c:v>
                </c:pt>
                <c:pt idx="1393">
                  <c:v>3.0904569999999998</c:v>
                </c:pt>
                <c:pt idx="1394">
                  <c:v>2.874447</c:v>
                </c:pt>
                <c:pt idx="1395">
                  <c:v>2.7689530000000002</c:v>
                </c:pt>
                <c:pt idx="1396">
                  <c:v>2.7378079999999998</c:v>
                </c:pt>
                <c:pt idx="1397">
                  <c:v>2.6594410000000002</c:v>
                </c:pt>
                <c:pt idx="1398">
                  <c:v>2.5780599999999998</c:v>
                </c:pt>
                <c:pt idx="1399">
                  <c:v>2.5971489999999999</c:v>
                </c:pt>
                <c:pt idx="1400">
                  <c:v>2.4424260000000002</c:v>
                </c:pt>
                <c:pt idx="1401">
                  <c:v>2.4183129999999999</c:v>
                </c:pt>
                <c:pt idx="1402">
                  <c:v>2.4132889999999998</c:v>
                </c:pt>
                <c:pt idx="1403">
                  <c:v>2.488642</c:v>
                </c:pt>
                <c:pt idx="1404">
                  <c:v>2.4122849999999998</c:v>
                </c:pt>
                <c:pt idx="1405">
                  <c:v>2.1791939999999999</c:v>
                </c:pt>
                <c:pt idx="1406">
                  <c:v>2.0968089999999999</c:v>
                </c:pt>
                <c:pt idx="1407">
                  <c:v>2.0767150000000001</c:v>
                </c:pt>
                <c:pt idx="1408">
                  <c:v>2.2002929999999998</c:v>
                </c:pt>
                <c:pt idx="1409">
                  <c:v>2.4615149999999999</c:v>
                </c:pt>
                <c:pt idx="1410">
                  <c:v>2.7840240000000001</c:v>
                </c:pt>
                <c:pt idx="1411">
                  <c:v>2.9216679999999999</c:v>
                </c:pt>
                <c:pt idx="1412">
                  <c:v>3.0824189999999998</c:v>
                </c:pt>
                <c:pt idx="1413">
                  <c:v>3.2512089999999998</c:v>
                </c:pt>
                <c:pt idx="1414">
                  <c:v>3.2903920000000002</c:v>
                </c:pt>
                <c:pt idx="1415">
                  <c:v>3.4099520000000001</c:v>
                </c:pt>
                <c:pt idx="1416">
                  <c:v>3.488318</c:v>
                </c:pt>
                <c:pt idx="1417">
                  <c:v>3.5204689999999998</c:v>
                </c:pt>
                <c:pt idx="1418">
                  <c:v>3.6631360000000002</c:v>
                </c:pt>
                <c:pt idx="1419">
                  <c:v>3.71739</c:v>
                </c:pt>
                <c:pt idx="1420">
                  <c:v>3.883165</c:v>
                </c:pt>
                <c:pt idx="1421">
                  <c:v>3.8771369999999998</c:v>
                </c:pt>
                <c:pt idx="1422">
                  <c:v>3.9555039999999999</c:v>
                </c:pt>
                <c:pt idx="1423">
                  <c:v>3.7837000000000001</c:v>
                </c:pt>
                <c:pt idx="1424">
                  <c:v>3.708348</c:v>
                </c:pt>
                <c:pt idx="1425">
                  <c:v>3.6972960000000001</c:v>
                </c:pt>
                <c:pt idx="1426">
                  <c:v>3.4913319999999999</c:v>
                </c:pt>
                <c:pt idx="1427">
                  <c:v>3.4380829999999998</c:v>
                </c:pt>
                <c:pt idx="1428">
                  <c:v>3.5777369999999999</c:v>
                </c:pt>
                <c:pt idx="1429">
                  <c:v>3.8289119999999999</c:v>
                </c:pt>
                <c:pt idx="1430">
                  <c:v>3.9464610000000002</c:v>
                </c:pt>
                <c:pt idx="1431">
                  <c:v>3.995692</c:v>
                </c:pt>
                <c:pt idx="1432">
                  <c:v>3.9555039999999999</c:v>
                </c:pt>
                <c:pt idx="1433">
                  <c:v>3.8942169999999998</c:v>
                </c:pt>
                <c:pt idx="1434">
                  <c:v>3.8459910000000002</c:v>
                </c:pt>
                <c:pt idx="1435">
                  <c:v>3.8148460000000002</c:v>
                </c:pt>
                <c:pt idx="1436">
                  <c:v>3.7274370000000001</c:v>
                </c:pt>
                <c:pt idx="1437">
                  <c:v>3.7505449999999998</c:v>
                </c:pt>
                <c:pt idx="1438">
                  <c:v>3.5666850000000001</c:v>
                </c:pt>
                <c:pt idx="1439">
                  <c:v>3.356703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64-4E27-B317-E28B0861A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960320"/>
        <c:axId val="163962240"/>
      </c:lineChart>
      <c:catAx>
        <c:axId val="163960320"/>
        <c:scaling>
          <c:orientation val="minMax"/>
        </c:scaling>
        <c:delete val="1"/>
        <c:axPos val="b"/>
        <c:numFmt formatCode="h:mm:ss" sourceLinked="1"/>
        <c:majorTickMark val="none"/>
        <c:minorTickMark val="none"/>
        <c:tickLblPos val="nextTo"/>
        <c:crossAx val="163962240"/>
        <c:crosses val="autoZero"/>
        <c:auto val="1"/>
        <c:lblAlgn val="ctr"/>
        <c:lblOffset val="100"/>
        <c:noMultiLvlLbl val="0"/>
      </c:catAx>
      <c:valAx>
        <c:axId val="163962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9603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Sheet1!$E$3:$E$1442</c:f>
              <c:numCache>
                <c:formatCode>h:mm:ss</c:formatCode>
                <c:ptCount val="1440"/>
                <c:pt idx="0">
                  <c:v>0</c:v>
                </c:pt>
                <c:pt idx="1">
                  <c:v>2.0833333333333332E-2</c:v>
                </c:pt>
                <c:pt idx="2">
                  <c:v>4.1666666666666664E-2</c:v>
                </c:pt>
                <c:pt idx="3">
                  <c:v>6.25E-2</c:v>
                </c:pt>
                <c:pt idx="4">
                  <c:v>8.3333333333333329E-2</c:v>
                </c:pt>
                <c:pt idx="5">
                  <c:v>0.10416666666666667</c:v>
                </c:pt>
                <c:pt idx="6">
                  <c:v>0.125</c:v>
                </c:pt>
                <c:pt idx="7">
                  <c:v>0.14583333333333334</c:v>
                </c:pt>
                <c:pt idx="8">
                  <c:v>0.16666666666666666</c:v>
                </c:pt>
                <c:pt idx="9">
                  <c:v>0.1875</c:v>
                </c:pt>
                <c:pt idx="10">
                  <c:v>0.20833333333333334</c:v>
                </c:pt>
                <c:pt idx="11">
                  <c:v>0.22916666666666666</c:v>
                </c:pt>
                <c:pt idx="12">
                  <c:v>0.25</c:v>
                </c:pt>
                <c:pt idx="13">
                  <c:v>0.27083333333333331</c:v>
                </c:pt>
                <c:pt idx="14">
                  <c:v>0.29166666666666669</c:v>
                </c:pt>
                <c:pt idx="15">
                  <c:v>0.3125</c:v>
                </c:pt>
                <c:pt idx="16">
                  <c:v>0.33333333333333331</c:v>
                </c:pt>
                <c:pt idx="17">
                  <c:v>0.35416666666666669</c:v>
                </c:pt>
                <c:pt idx="18">
                  <c:v>0.375</c:v>
                </c:pt>
                <c:pt idx="19">
                  <c:v>0.39583333333333331</c:v>
                </c:pt>
                <c:pt idx="20">
                  <c:v>0.41666666666666669</c:v>
                </c:pt>
                <c:pt idx="21">
                  <c:v>0.4375</c:v>
                </c:pt>
                <c:pt idx="22">
                  <c:v>0.45833333333333331</c:v>
                </c:pt>
                <c:pt idx="23">
                  <c:v>0.47916666666666669</c:v>
                </c:pt>
                <c:pt idx="24">
                  <c:v>0.5</c:v>
                </c:pt>
                <c:pt idx="25">
                  <c:v>0.52083333333333337</c:v>
                </c:pt>
                <c:pt idx="26">
                  <c:v>0.54166666666666663</c:v>
                </c:pt>
                <c:pt idx="27">
                  <c:v>0.5625</c:v>
                </c:pt>
                <c:pt idx="28">
                  <c:v>0.58333333333333337</c:v>
                </c:pt>
                <c:pt idx="29">
                  <c:v>0.60416666666666663</c:v>
                </c:pt>
                <c:pt idx="30">
                  <c:v>0.625</c:v>
                </c:pt>
                <c:pt idx="31">
                  <c:v>0.64583333333333337</c:v>
                </c:pt>
                <c:pt idx="32">
                  <c:v>0.66666666666666663</c:v>
                </c:pt>
                <c:pt idx="33">
                  <c:v>0.6875</c:v>
                </c:pt>
                <c:pt idx="34">
                  <c:v>0.70833333333333337</c:v>
                </c:pt>
                <c:pt idx="35">
                  <c:v>0.72916666666666663</c:v>
                </c:pt>
                <c:pt idx="36">
                  <c:v>0.75</c:v>
                </c:pt>
                <c:pt idx="37">
                  <c:v>0.77083333333333337</c:v>
                </c:pt>
                <c:pt idx="38">
                  <c:v>0.79166666666666663</c:v>
                </c:pt>
                <c:pt idx="39">
                  <c:v>0.8125</c:v>
                </c:pt>
                <c:pt idx="40">
                  <c:v>0.83333333333333337</c:v>
                </c:pt>
                <c:pt idx="41">
                  <c:v>0.85416666666666663</c:v>
                </c:pt>
                <c:pt idx="42">
                  <c:v>0.875</c:v>
                </c:pt>
                <c:pt idx="43">
                  <c:v>0.89583333333333337</c:v>
                </c:pt>
                <c:pt idx="44">
                  <c:v>0.91666666666666663</c:v>
                </c:pt>
                <c:pt idx="45">
                  <c:v>0.9375</c:v>
                </c:pt>
                <c:pt idx="46">
                  <c:v>0.95833333333333337</c:v>
                </c:pt>
                <c:pt idx="47">
                  <c:v>0.97916666666666663</c:v>
                </c:pt>
                <c:pt idx="48">
                  <c:v>0</c:v>
                </c:pt>
                <c:pt idx="49">
                  <c:v>2.0833333333333332E-2</c:v>
                </c:pt>
                <c:pt idx="50">
                  <c:v>4.1666666666666664E-2</c:v>
                </c:pt>
                <c:pt idx="51">
                  <c:v>6.25E-2</c:v>
                </c:pt>
                <c:pt idx="52">
                  <c:v>8.3333333333333329E-2</c:v>
                </c:pt>
                <c:pt idx="53">
                  <c:v>0.10416666666666667</c:v>
                </c:pt>
                <c:pt idx="54">
                  <c:v>0.125</c:v>
                </c:pt>
                <c:pt idx="55">
                  <c:v>0.14583333333333334</c:v>
                </c:pt>
                <c:pt idx="56">
                  <c:v>0.16666666666666666</c:v>
                </c:pt>
                <c:pt idx="57">
                  <c:v>0.1875</c:v>
                </c:pt>
                <c:pt idx="58">
                  <c:v>0.20833333333333334</c:v>
                </c:pt>
                <c:pt idx="59">
                  <c:v>0.22916666666666666</c:v>
                </c:pt>
                <c:pt idx="60">
                  <c:v>0.25</c:v>
                </c:pt>
                <c:pt idx="61">
                  <c:v>0.27083333333333331</c:v>
                </c:pt>
                <c:pt idx="62">
                  <c:v>0.29166666666666669</c:v>
                </c:pt>
                <c:pt idx="63">
                  <c:v>0.3125</c:v>
                </c:pt>
                <c:pt idx="64">
                  <c:v>0.33333333333333331</c:v>
                </c:pt>
                <c:pt idx="65">
                  <c:v>0.35416666666666669</c:v>
                </c:pt>
                <c:pt idx="66">
                  <c:v>0.375</c:v>
                </c:pt>
                <c:pt idx="67">
                  <c:v>0.39583333333333331</c:v>
                </c:pt>
                <c:pt idx="68">
                  <c:v>0.41666666666666669</c:v>
                </c:pt>
                <c:pt idx="69">
                  <c:v>0.4375</c:v>
                </c:pt>
                <c:pt idx="70">
                  <c:v>0.45833333333333331</c:v>
                </c:pt>
                <c:pt idx="71">
                  <c:v>0.47916666666666669</c:v>
                </c:pt>
                <c:pt idx="72">
                  <c:v>0.5</c:v>
                </c:pt>
                <c:pt idx="73">
                  <c:v>0.52083333333333337</c:v>
                </c:pt>
                <c:pt idx="74">
                  <c:v>0.54166666666666663</c:v>
                </c:pt>
                <c:pt idx="75">
                  <c:v>0.5625</c:v>
                </c:pt>
                <c:pt idx="76">
                  <c:v>0.58333333333333337</c:v>
                </c:pt>
                <c:pt idx="77">
                  <c:v>0.60416666666666663</c:v>
                </c:pt>
                <c:pt idx="78">
                  <c:v>0.625</c:v>
                </c:pt>
                <c:pt idx="79">
                  <c:v>0.64583333333333337</c:v>
                </c:pt>
                <c:pt idx="80">
                  <c:v>0.66666666666666663</c:v>
                </c:pt>
                <c:pt idx="81">
                  <c:v>0.6875</c:v>
                </c:pt>
                <c:pt idx="82">
                  <c:v>0.70833333333333337</c:v>
                </c:pt>
                <c:pt idx="83">
                  <c:v>0.72916666666666663</c:v>
                </c:pt>
                <c:pt idx="84">
                  <c:v>0.75</c:v>
                </c:pt>
                <c:pt idx="85">
                  <c:v>0.77083333333333337</c:v>
                </c:pt>
                <c:pt idx="86">
                  <c:v>0.79166666666666663</c:v>
                </c:pt>
                <c:pt idx="87">
                  <c:v>0.8125</c:v>
                </c:pt>
                <c:pt idx="88">
                  <c:v>0.83333333333333337</c:v>
                </c:pt>
                <c:pt idx="89">
                  <c:v>0.85416666666666663</c:v>
                </c:pt>
                <c:pt idx="90">
                  <c:v>0.875</c:v>
                </c:pt>
                <c:pt idx="91">
                  <c:v>0.89583333333333337</c:v>
                </c:pt>
                <c:pt idx="92">
                  <c:v>0.91666666666666663</c:v>
                </c:pt>
                <c:pt idx="93">
                  <c:v>0.9375</c:v>
                </c:pt>
                <c:pt idx="94">
                  <c:v>0.95833333333333337</c:v>
                </c:pt>
                <c:pt idx="95">
                  <c:v>0.97916666666666663</c:v>
                </c:pt>
                <c:pt idx="96">
                  <c:v>0</c:v>
                </c:pt>
                <c:pt idx="97">
                  <c:v>2.0833333333333332E-2</c:v>
                </c:pt>
                <c:pt idx="98">
                  <c:v>4.1666666666666664E-2</c:v>
                </c:pt>
                <c:pt idx="99">
                  <c:v>6.25E-2</c:v>
                </c:pt>
                <c:pt idx="100">
                  <c:v>8.3333333333333329E-2</c:v>
                </c:pt>
                <c:pt idx="101">
                  <c:v>0.10416666666666667</c:v>
                </c:pt>
                <c:pt idx="102">
                  <c:v>0.125</c:v>
                </c:pt>
                <c:pt idx="103">
                  <c:v>0.14583333333333334</c:v>
                </c:pt>
                <c:pt idx="104">
                  <c:v>0.16666666666666666</c:v>
                </c:pt>
                <c:pt idx="105">
                  <c:v>0.1875</c:v>
                </c:pt>
                <c:pt idx="106">
                  <c:v>0.20833333333333334</c:v>
                </c:pt>
                <c:pt idx="107">
                  <c:v>0.22916666666666666</c:v>
                </c:pt>
                <c:pt idx="108">
                  <c:v>0.25</c:v>
                </c:pt>
                <c:pt idx="109">
                  <c:v>0.27083333333333331</c:v>
                </c:pt>
                <c:pt idx="110">
                  <c:v>0.29166666666666669</c:v>
                </c:pt>
                <c:pt idx="111">
                  <c:v>0.3125</c:v>
                </c:pt>
                <c:pt idx="112">
                  <c:v>0.33333333333333331</c:v>
                </c:pt>
                <c:pt idx="113">
                  <c:v>0.35416666666666669</c:v>
                </c:pt>
                <c:pt idx="114">
                  <c:v>0.375</c:v>
                </c:pt>
                <c:pt idx="115">
                  <c:v>0.39583333333333331</c:v>
                </c:pt>
                <c:pt idx="116">
                  <c:v>0.41666666666666669</c:v>
                </c:pt>
                <c:pt idx="117">
                  <c:v>0.4375</c:v>
                </c:pt>
                <c:pt idx="118">
                  <c:v>0.45833333333333331</c:v>
                </c:pt>
                <c:pt idx="119">
                  <c:v>0.47916666666666669</c:v>
                </c:pt>
                <c:pt idx="120">
                  <c:v>0.5</c:v>
                </c:pt>
                <c:pt idx="121">
                  <c:v>0.52083333333333337</c:v>
                </c:pt>
                <c:pt idx="122">
                  <c:v>0.54166666666666663</c:v>
                </c:pt>
                <c:pt idx="123">
                  <c:v>0.5625</c:v>
                </c:pt>
                <c:pt idx="124">
                  <c:v>0.58333333333333337</c:v>
                </c:pt>
                <c:pt idx="125">
                  <c:v>0.60416666666666663</c:v>
                </c:pt>
                <c:pt idx="126">
                  <c:v>0.625</c:v>
                </c:pt>
                <c:pt idx="127">
                  <c:v>0.64583333333333337</c:v>
                </c:pt>
                <c:pt idx="128">
                  <c:v>0.66666666666666663</c:v>
                </c:pt>
                <c:pt idx="129">
                  <c:v>0.6875</c:v>
                </c:pt>
                <c:pt idx="130">
                  <c:v>0.70833333333333337</c:v>
                </c:pt>
                <c:pt idx="131">
                  <c:v>0.72916666666666663</c:v>
                </c:pt>
                <c:pt idx="132">
                  <c:v>0.75</c:v>
                </c:pt>
                <c:pt idx="133">
                  <c:v>0.77083333333333337</c:v>
                </c:pt>
                <c:pt idx="134">
                  <c:v>0.79166666666666663</c:v>
                </c:pt>
                <c:pt idx="135">
                  <c:v>0.8125</c:v>
                </c:pt>
                <c:pt idx="136">
                  <c:v>0.83333333333333337</c:v>
                </c:pt>
                <c:pt idx="137">
                  <c:v>0.85416666666666663</c:v>
                </c:pt>
                <c:pt idx="138">
                  <c:v>0.875</c:v>
                </c:pt>
                <c:pt idx="139">
                  <c:v>0.89583333333333337</c:v>
                </c:pt>
                <c:pt idx="140">
                  <c:v>0.91666666666666663</c:v>
                </c:pt>
                <c:pt idx="141">
                  <c:v>0.9375</c:v>
                </c:pt>
                <c:pt idx="142">
                  <c:v>0.95833333333333337</c:v>
                </c:pt>
                <c:pt idx="143">
                  <c:v>0.97916666666666663</c:v>
                </c:pt>
                <c:pt idx="144">
                  <c:v>0</c:v>
                </c:pt>
                <c:pt idx="145">
                  <c:v>2.0833333333333332E-2</c:v>
                </c:pt>
                <c:pt idx="146">
                  <c:v>4.1666666666666664E-2</c:v>
                </c:pt>
                <c:pt idx="147">
                  <c:v>6.25E-2</c:v>
                </c:pt>
                <c:pt idx="148">
                  <c:v>8.3333333333333329E-2</c:v>
                </c:pt>
                <c:pt idx="149">
                  <c:v>0.10416666666666667</c:v>
                </c:pt>
                <c:pt idx="150">
                  <c:v>0.125</c:v>
                </c:pt>
                <c:pt idx="151">
                  <c:v>0.14583333333333334</c:v>
                </c:pt>
                <c:pt idx="152">
                  <c:v>0.16666666666666666</c:v>
                </c:pt>
                <c:pt idx="153">
                  <c:v>0.1875</c:v>
                </c:pt>
                <c:pt idx="154">
                  <c:v>0.20833333333333334</c:v>
                </c:pt>
                <c:pt idx="155">
                  <c:v>0.22916666666666666</c:v>
                </c:pt>
                <c:pt idx="156">
                  <c:v>0.25</c:v>
                </c:pt>
                <c:pt idx="157">
                  <c:v>0.27083333333333331</c:v>
                </c:pt>
                <c:pt idx="158">
                  <c:v>0.29166666666666669</c:v>
                </c:pt>
                <c:pt idx="159">
                  <c:v>0.3125</c:v>
                </c:pt>
                <c:pt idx="160">
                  <c:v>0.33333333333333331</c:v>
                </c:pt>
                <c:pt idx="161">
                  <c:v>0.35416666666666669</c:v>
                </c:pt>
                <c:pt idx="162">
                  <c:v>0.375</c:v>
                </c:pt>
                <c:pt idx="163">
                  <c:v>0.39583333333333331</c:v>
                </c:pt>
                <c:pt idx="164">
                  <c:v>0.41666666666666669</c:v>
                </c:pt>
                <c:pt idx="165">
                  <c:v>0.4375</c:v>
                </c:pt>
                <c:pt idx="166">
                  <c:v>0.45833333333333331</c:v>
                </c:pt>
                <c:pt idx="167">
                  <c:v>0.47916666666666669</c:v>
                </c:pt>
                <c:pt idx="168">
                  <c:v>0.5</c:v>
                </c:pt>
                <c:pt idx="169">
                  <c:v>0.52083333333333337</c:v>
                </c:pt>
                <c:pt idx="170">
                  <c:v>0.54166666666666663</c:v>
                </c:pt>
                <c:pt idx="171">
                  <c:v>0.5625</c:v>
                </c:pt>
                <c:pt idx="172">
                  <c:v>0.58333333333333337</c:v>
                </c:pt>
                <c:pt idx="173">
                  <c:v>0.60416666666666663</c:v>
                </c:pt>
                <c:pt idx="174">
                  <c:v>0.625</c:v>
                </c:pt>
                <c:pt idx="175">
                  <c:v>0.64583333333333337</c:v>
                </c:pt>
                <c:pt idx="176">
                  <c:v>0.66666666666666663</c:v>
                </c:pt>
                <c:pt idx="177">
                  <c:v>0.6875</c:v>
                </c:pt>
                <c:pt idx="178">
                  <c:v>0.70833333333333337</c:v>
                </c:pt>
                <c:pt idx="179">
                  <c:v>0.72916666666666663</c:v>
                </c:pt>
                <c:pt idx="180">
                  <c:v>0.75</c:v>
                </c:pt>
                <c:pt idx="181">
                  <c:v>0.77083333333333337</c:v>
                </c:pt>
                <c:pt idx="182">
                  <c:v>0.79166666666666663</c:v>
                </c:pt>
                <c:pt idx="183">
                  <c:v>0.8125</c:v>
                </c:pt>
                <c:pt idx="184">
                  <c:v>0.83333333333333337</c:v>
                </c:pt>
                <c:pt idx="185">
                  <c:v>0.85416666666666663</c:v>
                </c:pt>
                <c:pt idx="186">
                  <c:v>0.875</c:v>
                </c:pt>
                <c:pt idx="187">
                  <c:v>0.89583333333333337</c:v>
                </c:pt>
                <c:pt idx="188">
                  <c:v>0.91666666666666663</c:v>
                </c:pt>
                <c:pt idx="189">
                  <c:v>0.9375</c:v>
                </c:pt>
                <c:pt idx="190">
                  <c:v>0.95833333333333337</c:v>
                </c:pt>
                <c:pt idx="191">
                  <c:v>0.97916666666666663</c:v>
                </c:pt>
                <c:pt idx="192">
                  <c:v>0</c:v>
                </c:pt>
                <c:pt idx="193">
                  <c:v>2.0833333333333332E-2</c:v>
                </c:pt>
                <c:pt idx="194">
                  <c:v>4.1666666666666664E-2</c:v>
                </c:pt>
                <c:pt idx="195">
                  <c:v>6.25E-2</c:v>
                </c:pt>
                <c:pt idx="196">
                  <c:v>8.3333333333333329E-2</c:v>
                </c:pt>
                <c:pt idx="197">
                  <c:v>0.10416666666666667</c:v>
                </c:pt>
                <c:pt idx="198">
                  <c:v>0.125</c:v>
                </c:pt>
                <c:pt idx="199">
                  <c:v>0.14583333333333334</c:v>
                </c:pt>
                <c:pt idx="200">
                  <c:v>0.16666666666666666</c:v>
                </c:pt>
                <c:pt idx="201">
                  <c:v>0.1875</c:v>
                </c:pt>
                <c:pt idx="202">
                  <c:v>0.20833333333333334</c:v>
                </c:pt>
                <c:pt idx="203">
                  <c:v>0.22916666666666666</c:v>
                </c:pt>
                <c:pt idx="204">
                  <c:v>0.25</c:v>
                </c:pt>
                <c:pt idx="205">
                  <c:v>0.27083333333333331</c:v>
                </c:pt>
                <c:pt idx="206">
                  <c:v>0.29166666666666669</c:v>
                </c:pt>
                <c:pt idx="207">
                  <c:v>0.3125</c:v>
                </c:pt>
                <c:pt idx="208">
                  <c:v>0.33333333333333331</c:v>
                </c:pt>
                <c:pt idx="209">
                  <c:v>0.35416666666666669</c:v>
                </c:pt>
                <c:pt idx="210">
                  <c:v>0.375</c:v>
                </c:pt>
                <c:pt idx="211">
                  <c:v>0.39583333333333331</c:v>
                </c:pt>
                <c:pt idx="212">
                  <c:v>0.41666666666666669</c:v>
                </c:pt>
                <c:pt idx="213">
                  <c:v>0.4375</c:v>
                </c:pt>
                <c:pt idx="214">
                  <c:v>0.45833333333333331</c:v>
                </c:pt>
                <c:pt idx="215">
                  <c:v>0.47916666666666669</c:v>
                </c:pt>
                <c:pt idx="216">
                  <c:v>0.5</c:v>
                </c:pt>
                <c:pt idx="217">
                  <c:v>0.52083333333333337</c:v>
                </c:pt>
                <c:pt idx="218">
                  <c:v>0.54166666666666663</c:v>
                </c:pt>
                <c:pt idx="219">
                  <c:v>0.5625</c:v>
                </c:pt>
                <c:pt idx="220">
                  <c:v>0.58333333333333337</c:v>
                </c:pt>
                <c:pt idx="221">
                  <c:v>0.60416666666666663</c:v>
                </c:pt>
                <c:pt idx="222">
                  <c:v>0.625</c:v>
                </c:pt>
                <c:pt idx="223">
                  <c:v>0.64583333333333337</c:v>
                </c:pt>
                <c:pt idx="224">
                  <c:v>0.66666666666666663</c:v>
                </c:pt>
                <c:pt idx="225">
                  <c:v>0.6875</c:v>
                </c:pt>
                <c:pt idx="226">
                  <c:v>0.70833333333333337</c:v>
                </c:pt>
                <c:pt idx="227">
                  <c:v>0.72916666666666663</c:v>
                </c:pt>
                <c:pt idx="228">
                  <c:v>0.75</c:v>
                </c:pt>
                <c:pt idx="229">
                  <c:v>0.77083333333333337</c:v>
                </c:pt>
                <c:pt idx="230">
                  <c:v>0.79166666666666663</c:v>
                </c:pt>
                <c:pt idx="231">
                  <c:v>0.8125</c:v>
                </c:pt>
                <c:pt idx="232">
                  <c:v>0.83333333333333337</c:v>
                </c:pt>
                <c:pt idx="233">
                  <c:v>0.85416666666666663</c:v>
                </c:pt>
                <c:pt idx="234">
                  <c:v>0.875</c:v>
                </c:pt>
                <c:pt idx="235">
                  <c:v>0.89583333333333337</c:v>
                </c:pt>
                <c:pt idx="236">
                  <c:v>0.91666666666666663</c:v>
                </c:pt>
                <c:pt idx="237">
                  <c:v>0.9375</c:v>
                </c:pt>
                <c:pt idx="238">
                  <c:v>0.95833333333333337</c:v>
                </c:pt>
                <c:pt idx="239">
                  <c:v>0.97916666666666663</c:v>
                </c:pt>
                <c:pt idx="240">
                  <c:v>0</c:v>
                </c:pt>
                <c:pt idx="241">
                  <c:v>2.0833333333333332E-2</c:v>
                </c:pt>
                <c:pt idx="242">
                  <c:v>4.1666666666666664E-2</c:v>
                </c:pt>
                <c:pt idx="243">
                  <c:v>6.25E-2</c:v>
                </c:pt>
                <c:pt idx="244">
                  <c:v>8.3333333333333329E-2</c:v>
                </c:pt>
                <c:pt idx="245">
                  <c:v>0.10416666666666667</c:v>
                </c:pt>
                <c:pt idx="246">
                  <c:v>0.125</c:v>
                </c:pt>
                <c:pt idx="247">
                  <c:v>0.14583333333333334</c:v>
                </c:pt>
                <c:pt idx="248">
                  <c:v>0.16666666666666666</c:v>
                </c:pt>
                <c:pt idx="249">
                  <c:v>0.1875</c:v>
                </c:pt>
                <c:pt idx="250">
                  <c:v>0.20833333333333334</c:v>
                </c:pt>
                <c:pt idx="251">
                  <c:v>0.22916666666666666</c:v>
                </c:pt>
                <c:pt idx="252">
                  <c:v>0.25</c:v>
                </c:pt>
                <c:pt idx="253">
                  <c:v>0.27083333333333331</c:v>
                </c:pt>
                <c:pt idx="254">
                  <c:v>0.29166666666666669</c:v>
                </c:pt>
                <c:pt idx="255">
                  <c:v>0.3125</c:v>
                </c:pt>
                <c:pt idx="256">
                  <c:v>0.33333333333333331</c:v>
                </c:pt>
                <c:pt idx="257">
                  <c:v>0.35416666666666669</c:v>
                </c:pt>
                <c:pt idx="258">
                  <c:v>0.375</c:v>
                </c:pt>
                <c:pt idx="259">
                  <c:v>0.39583333333333331</c:v>
                </c:pt>
                <c:pt idx="260">
                  <c:v>0.41666666666666669</c:v>
                </c:pt>
                <c:pt idx="261">
                  <c:v>0.4375</c:v>
                </c:pt>
                <c:pt idx="262">
                  <c:v>0.45833333333333331</c:v>
                </c:pt>
                <c:pt idx="263">
                  <c:v>0.47916666666666669</c:v>
                </c:pt>
                <c:pt idx="264">
                  <c:v>0.5</c:v>
                </c:pt>
                <c:pt idx="265">
                  <c:v>0.52083333333333337</c:v>
                </c:pt>
                <c:pt idx="266">
                  <c:v>0.54166666666666663</c:v>
                </c:pt>
                <c:pt idx="267">
                  <c:v>0.5625</c:v>
                </c:pt>
                <c:pt idx="268">
                  <c:v>0.58333333333333337</c:v>
                </c:pt>
                <c:pt idx="269">
                  <c:v>0.60416666666666663</c:v>
                </c:pt>
                <c:pt idx="270">
                  <c:v>0.625</c:v>
                </c:pt>
                <c:pt idx="271">
                  <c:v>0.64583333333333337</c:v>
                </c:pt>
                <c:pt idx="272">
                  <c:v>0.66666666666666663</c:v>
                </c:pt>
                <c:pt idx="273">
                  <c:v>0.6875</c:v>
                </c:pt>
                <c:pt idx="274">
                  <c:v>0.70833333333333337</c:v>
                </c:pt>
                <c:pt idx="275">
                  <c:v>0.72916666666666663</c:v>
                </c:pt>
                <c:pt idx="276">
                  <c:v>0.75</c:v>
                </c:pt>
                <c:pt idx="277">
                  <c:v>0.77083333333333337</c:v>
                </c:pt>
                <c:pt idx="278">
                  <c:v>0.79166666666666663</c:v>
                </c:pt>
                <c:pt idx="279">
                  <c:v>0.8125</c:v>
                </c:pt>
                <c:pt idx="280">
                  <c:v>0.83333333333333337</c:v>
                </c:pt>
                <c:pt idx="281">
                  <c:v>0.85416666666666663</c:v>
                </c:pt>
                <c:pt idx="282">
                  <c:v>0.875</c:v>
                </c:pt>
                <c:pt idx="283">
                  <c:v>0.89583333333333337</c:v>
                </c:pt>
                <c:pt idx="284">
                  <c:v>0.91666666666666663</c:v>
                </c:pt>
                <c:pt idx="285">
                  <c:v>0.9375</c:v>
                </c:pt>
                <c:pt idx="286">
                  <c:v>0.95833333333333337</c:v>
                </c:pt>
                <c:pt idx="287">
                  <c:v>0.97916666666666663</c:v>
                </c:pt>
                <c:pt idx="288">
                  <c:v>0</c:v>
                </c:pt>
                <c:pt idx="289">
                  <c:v>2.0833333333333332E-2</c:v>
                </c:pt>
                <c:pt idx="290">
                  <c:v>4.1666666666666664E-2</c:v>
                </c:pt>
                <c:pt idx="291">
                  <c:v>6.25E-2</c:v>
                </c:pt>
                <c:pt idx="292">
                  <c:v>8.3333333333333329E-2</c:v>
                </c:pt>
                <c:pt idx="293">
                  <c:v>0.10416666666666667</c:v>
                </c:pt>
                <c:pt idx="294">
                  <c:v>0.125</c:v>
                </c:pt>
                <c:pt idx="295">
                  <c:v>0.14583333333333334</c:v>
                </c:pt>
                <c:pt idx="296">
                  <c:v>0.16666666666666666</c:v>
                </c:pt>
                <c:pt idx="297">
                  <c:v>0.1875</c:v>
                </c:pt>
                <c:pt idx="298">
                  <c:v>0.20833333333333334</c:v>
                </c:pt>
                <c:pt idx="299">
                  <c:v>0.22916666666666666</c:v>
                </c:pt>
                <c:pt idx="300">
                  <c:v>0.25</c:v>
                </c:pt>
                <c:pt idx="301">
                  <c:v>0.27083333333333331</c:v>
                </c:pt>
                <c:pt idx="302">
                  <c:v>0.29166666666666669</c:v>
                </c:pt>
                <c:pt idx="303">
                  <c:v>0.3125</c:v>
                </c:pt>
                <c:pt idx="304">
                  <c:v>0.33333333333333331</c:v>
                </c:pt>
                <c:pt idx="305">
                  <c:v>0.35416666666666669</c:v>
                </c:pt>
                <c:pt idx="306">
                  <c:v>0.375</c:v>
                </c:pt>
                <c:pt idx="307">
                  <c:v>0.39583333333333331</c:v>
                </c:pt>
                <c:pt idx="308">
                  <c:v>0.41666666666666669</c:v>
                </c:pt>
                <c:pt idx="309">
                  <c:v>0.4375</c:v>
                </c:pt>
                <c:pt idx="310">
                  <c:v>0.45833333333333331</c:v>
                </c:pt>
                <c:pt idx="311">
                  <c:v>0.47916666666666669</c:v>
                </c:pt>
                <c:pt idx="312">
                  <c:v>0.5</c:v>
                </c:pt>
                <c:pt idx="313">
                  <c:v>0.52083333333333337</c:v>
                </c:pt>
                <c:pt idx="314">
                  <c:v>0.54166666666666663</c:v>
                </c:pt>
                <c:pt idx="315">
                  <c:v>0.5625</c:v>
                </c:pt>
                <c:pt idx="316">
                  <c:v>0.58333333333333337</c:v>
                </c:pt>
                <c:pt idx="317">
                  <c:v>0.60416666666666663</c:v>
                </c:pt>
                <c:pt idx="318">
                  <c:v>0.625</c:v>
                </c:pt>
                <c:pt idx="319">
                  <c:v>0.64583333333333337</c:v>
                </c:pt>
                <c:pt idx="320">
                  <c:v>0.66666666666666663</c:v>
                </c:pt>
                <c:pt idx="321">
                  <c:v>0.6875</c:v>
                </c:pt>
                <c:pt idx="322">
                  <c:v>0.70833333333333337</c:v>
                </c:pt>
                <c:pt idx="323">
                  <c:v>0.72916666666666663</c:v>
                </c:pt>
                <c:pt idx="324">
                  <c:v>0.75</c:v>
                </c:pt>
                <c:pt idx="325">
                  <c:v>0.77083333333333337</c:v>
                </c:pt>
                <c:pt idx="326">
                  <c:v>0.79166666666666663</c:v>
                </c:pt>
                <c:pt idx="327">
                  <c:v>0.8125</c:v>
                </c:pt>
                <c:pt idx="328">
                  <c:v>0.83333333333333337</c:v>
                </c:pt>
                <c:pt idx="329">
                  <c:v>0.85416666666666663</c:v>
                </c:pt>
                <c:pt idx="330">
                  <c:v>0.875</c:v>
                </c:pt>
                <c:pt idx="331">
                  <c:v>0.89583333333333337</c:v>
                </c:pt>
                <c:pt idx="332">
                  <c:v>0.91666666666666663</c:v>
                </c:pt>
                <c:pt idx="333">
                  <c:v>0.9375</c:v>
                </c:pt>
                <c:pt idx="334">
                  <c:v>0.95833333333333337</c:v>
                </c:pt>
                <c:pt idx="335">
                  <c:v>0.97916666666666663</c:v>
                </c:pt>
                <c:pt idx="336">
                  <c:v>0</c:v>
                </c:pt>
                <c:pt idx="337">
                  <c:v>2.0833333333333332E-2</c:v>
                </c:pt>
                <c:pt idx="338">
                  <c:v>4.1666666666666664E-2</c:v>
                </c:pt>
                <c:pt idx="339">
                  <c:v>6.25E-2</c:v>
                </c:pt>
                <c:pt idx="340">
                  <c:v>8.3333333333333329E-2</c:v>
                </c:pt>
                <c:pt idx="341">
                  <c:v>0.10416666666666667</c:v>
                </c:pt>
                <c:pt idx="342">
                  <c:v>0.125</c:v>
                </c:pt>
                <c:pt idx="343">
                  <c:v>0.14583333333333334</c:v>
                </c:pt>
                <c:pt idx="344">
                  <c:v>0.16666666666666666</c:v>
                </c:pt>
                <c:pt idx="345">
                  <c:v>0.1875</c:v>
                </c:pt>
                <c:pt idx="346">
                  <c:v>0.20833333333333334</c:v>
                </c:pt>
                <c:pt idx="347">
                  <c:v>0.22916666666666666</c:v>
                </c:pt>
                <c:pt idx="348">
                  <c:v>0.25</c:v>
                </c:pt>
                <c:pt idx="349">
                  <c:v>0.27083333333333331</c:v>
                </c:pt>
                <c:pt idx="350">
                  <c:v>0.29166666666666669</c:v>
                </c:pt>
                <c:pt idx="351">
                  <c:v>0.3125</c:v>
                </c:pt>
                <c:pt idx="352">
                  <c:v>0.33333333333333331</c:v>
                </c:pt>
                <c:pt idx="353">
                  <c:v>0.35416666666666669</c:v>
                </c:pt>
                <c:pt idx="354">
                  <c:v>0.375</c:v>
                </c:pt>
                <c:pt idx="355">
                  <c:v>0.39583333333333331</c:v>
                </c:pt>
                <c:pt idx="356">
                  <c:v>0.41666666666666669</c:v>
                </c:pt>
                <c:pt idx="357">
                  <c:v>0.4375</c:v>
                </c:pt>
                <c:pt idx="358">
                  <c:v>0.45833333333333331</c:v>
                </c:pt>
                <c:pt idx="359">
                  <c:v>0.47916666666666669</c:v>
                </c:pt>
                <c:pt idx="360">
                  <c:v>0.5</c:v>
                </c:pt>
                <c:pt idx="361">
                  <c:v>0.52083333333333337</c:v>
                </c:pt>
                <c:pt idx="362">
                  <c:v>0.54166666666666663</c:v>
                </c:pt>
                <c:pt idx="363">
                  <c:v>0.5625</c:v>
                </c:pt>
                <c:pt idx="364">
                  <c:v>0.58333333333333337</c:v>
                </c:pt>
                <c:pt idx="365">
                  <c:v>0.60416666666666663</c:v>
                </c:pt>
                <c:pt idx="366">
                  <c:v>0.625</c:v>
                </c:pt>
                <c:pt idx="367">
                  <c:v>0.64583333333333337</c:v>
                </c:pt>
                <c:pt idx="368">
                  <c:v>0.66666666666666663</c:v>
                </c:pt>
                <c:pt idx="369">
                  <c:v>0.6875</c:v>
                </c:pt>
                <c:pt idx="370">
                  <c:v>0.70833333333333337</c:v>
                </c:pt>
                <c:pt idx="371">
                  <c:v>0.72916666666666663</c:v>
                </c:pt>
                <c:pt idx="372">
                  <c:v>0.75</c:v>
                </c:pt>
                <c:pt idx="373">
                  <c:v>0.77083333333333337</c:v>
                </c:pt>
                <c:pt idx="374">
                  <c:v>0.79166666666666663</c:v>
                </c:pt>
                <c:pt idx="375">
                  <c:v>0.8125</c:v>
                </c:pt>
                <c:pt idx="376">
                  <c:v>0.83333333333333337</c:v>
                </c:pt>
                <c:pt idx="377">
                  <c:v>0.85416666666666663</c:v>
                </c:pt>
                <c:pt idx="378">
                  <c:v>0.875</c:v>
                </c:pt>
                <c:pt idx="379">
                  <c:v>0.89583333333333337</c:v>
                </c:pt>
                <c:pt idx="380">
                  <c:v>0.91666666666666663</c:v>
                </c:pt>
                <c:pt idx="381">
                  <c:v>0.9375</c:v>
                </c:pt>
                <c:pt idx="382">
                  <c:v>0.95833333333333337</c:v>
                </c:pt>
                <c:pt idx="383">
                  <c:v>0.97916666666666663</c:v>
                </c:pt>
                <c:pt idx="384">
                  <c:v>0</c:v>
                </c:pt>
                <c:pt idx="385">
                  <c:v>2.0833333333333332E-2</c:v>
                </c:pt>
                <c:pt idx="386">
                  <c:v>4.1666666666666664E-2</c:v>
                </c:pt>
                <c:pt idx="387">
                  <c:v>6.25E-2</c:v>
                </c:pt>
                <c:pt idx="388">
                  <c:v>8.3333333333333329E-2</c:v>
                </c:pt>
                <c:pt idx="389">
                  <c:v>0.10416666666666667</c:v>
                </c:pt>
                <c:pt idx="390">
                  <c:v>0.125</c:v>
                </c:pt>
                <c:pt idx="391">
                  <c:v>0.14583333333333334</c:v>
                </c:pt>
                <c:pt idx="392">
                  <c:v>0.16666666666666666</c:v>
                </c:pt>
                <c:pt idx="393">
                  <c:v>0.1875</c:v>
                </c:pt>
                <c:pt idx="394">
                  <c:v>0.20833333333333334</c:v>
                </c:pt>
                <c:pt idx="395">
                  <c:v>0.22916666666666666</c:v>
                </c:pt>
                <c:pt idx="396">
                  <c:v>0.25</c:v>
                </c:pt>
                <c:pt idx="397">
                  <c:v>0.27083333333333331</c:v>
                </c:pt>
                <c:pt idx="398">
                  <c:v>0.29166666666666669</c:v>
                </c:pt>
                <c:pt idx="399">
                  <c:v>0.3125</c:v>
                </c:pt>
                <c:pt idx="400">
                  <c:v>0.33333333333333331</c:v>
                </c:pt>
                <c:pt idx="401">
                  <c:v>0.35416666666666669</c:v>
                </c:pt>
                <c:pt idx="402">
                  <c:v>0.375</c:v>
                </c:pt>
                <c:pt idx="403">
                  <c:v>0.39583333333333331</c:v>
                </c:pt>
                <c:pt idx="404">
                  <c:v>0.41666666666666669</c:v>
                </c:pt>
                <c:pt idx="405">
                  <c:v>0.4375</c:v>
                </c:pt>
                <c:pt idx="406">
                  <c:v>0.45833333333333331</c:v>
                </c:pt>
                <c:pt idx="407">
                  <c:v>0.47916666666666669</c:v>
                </c:pt>
                <c:pt idx="408">
                  <c:v>0.5</c:v>
                </c:pt>
                <c:pt idx="409">
                  <c:v>0.52083333333333337</c:v>
                </c:pt>
                <c:pt idx="410">
                  <c:v>0.54166666666666663</c:v>
                </c:pt>
                <c:pt idx="411">
                  <c:v>0.5625</c:v>
                </c:pt>
                <c:pt idx="412">
                  <c:v>0.58333333333333337</c:v>
                </c:pt>
                <c:pt idx="413">
                  <c:v>0.60416666666666663</c:v>
                </c:pt>
                <c:pt idx="414">
                  <c:v>0.625</c:v>
                </c:pt>
                <c:pt idx="415">
                  <c:v>0.64583333333333337</c:v>
                </c:pt>
                <c:pt idx="416">
                  <c:v>0.66666666666666663</c:v>
                </c:pt>
                <c:pt idx="417">
                  <c:v>0.6875</c:v>
                </c:pt>
                <c:pt idx="418">
                  <c:v>0.70833333333333337</c:v>
                </c:pt>
                <c:pt idx="419">
                  <c:v>0.72916666666666663</c:v>
                </c:pt>
                <c:pt idx="420">
                  <c:v>0.75</c:v>
                </c:pt>
                <c:pt idx="421">
                  <c:v>0.77083333333333337</c:v>
                </c:pt>
                <c:pt idx="422">
                  <c:v>0.79166666666666663</c:v>
                </c:pt>
                <c:pt idx="423">
                  <c:v>0.8125</c:v>
                </c:pt>
                <c:pt idx="424">
                  <c:v>0.83333333333333337</c:v>
                </c:pt>
                <c:pt idx="425">
                  <c:v>0.85416666666666663</c:v>
                </c:pt>
                <c:pt idx="426">
                  <c:v>0.875</c:v>
                </c:pt>
                <c:pt idx="427">
                  <c:v>0.89583333333333337</c:v>
                </c:pt>
                <c:pt idx="428">
                  <c:v>0.91666666666666663</c:v>
                </c:pt>
                <c:pt idx="429">
                  <c:v>0.9375</c:v>
                </c:pt>
                <c:pt idx="430">
                  <c:v>0.95833333333333337</c:v>
                </c:pt>
                <c:pt idx="431">
                  <c:v>0.97916666666666663</c:v>
                </c:pt>
                <c:pt idx="432">
                  <c:v>0</c:v>
                </c:pt>
                <c:pt idx="433">
                  <c:v>2.0833333333333332E-2</c:v>
                </c:pt>
                <c:pt idx="434">
                  <c:v>4.1666666666666664E-2</c:v>
                </c:pt>
                <c:pt idx="435">
                  <c:v>6.25E-2</c:v>
                </c:pt>
                <c:pt idx="436">
                  <c:v>8.3333333333333329E-2</c:v>
                </c:pt>
                <c:pt idx="437">
                  <c:v>0.10416666666666667</c:v>
                </c:pt>
                <c:pt idx="438">
                  <c:v>0.125</c:v>
                </c:pt>
                <c:pt idx="439">
                  <c:v>0.14583333333333334</c:v>
                </c:pt>
                <c:pt idx="440">
                  <c:v>0.16666666666666666</c:v>
                </c:pt>
                <c:pt idx="441">
                  <c:v>0.1875</c:v>
                </c:pt>
                <c:pt idx="442">
                  <c:v>0.20833333333333334</c:v>
                </c:pt>
                <c:pt idx="443">
                  <c:v>0.22916666666666666</c:v>
                </c:pt>
                <c:pt idx="444">
                  <c:v>0.25</c:v>
                </c:pt>
                <c:pt idx="445">
                  <c:v>0.27083333333333331</c:v>
                </c:pt>
                <c:pt idx="446">
                  <c:v>0.29166666666666669</c:v>
                </c:pt>
                <c:pt idx="447">
                  <c:v>0.3125</c:v>
                </c:pt>
                <c:pt idx="448">
                  <c:v>0.33333333333333331</c:v>
                </c:pt>
                <c:pt idx="449">
                  <c:v>0.35416666666666669</c:v>
                </c:pt>
                <c:pt idx="450">
                  <c:v>0.375</c:v>
                </c:pt>
                <c:pt idx="451">
                  <c:v>0.39583333333333331</c:v>
                </c:pt>
                <c:pt idx="452">
                  <c:v>0.41666666666666669</c:v>
                </c:pt>
                <c:pt idx="453">
                  <c:v>0.4375</c:v>
                </c:pt>
                <c:pt idx="454">
                  <c:v>0.45833333333333331</c:v>
                </c:pt>
                <c:pt idx="455">
                  <c:v>0.47916666666666669</c:v>
                </c:pt>
                <c:pt idx="456">
                  <c:v>0.5</c:v>
                </c:pt>
                <c:pt idx="457">
                  <c:v>0.52083333333333337</c:v>
                </c:pt>
                <c:pt idx="458">
                  <c:v>0.54166666666666663</c:v>
                </c:pt>
                <c:pt idx="459">
                  <c:v>0.5625</c:v>
                </c:pt>
                <c:pt idx="460">
                  <c:v>0.58333333333333337</c:v>
                </c:pt>
                <c:pt idx="461">
                  <c:v>0.60416666666666663</c:v>
                </c:pt>
                <c:pt idx="462">
                  <c:v>0.625</c:v>
                </c:pt>
                <c:pt idx="463">
                  <c:v>0.64583333333333337</c:v>
                </c:pt>
                <c:pt idx="464">
                  <c:v>0.66666666666666663</c:v>
                </c:pt>
                <c:pt idx="465">
                  <c:v>0.6875</c:v>
                </c:pt>
                <c:pt idx="466">
                  <c:v>0.70833333333333337</c:v>
                </c:pt>
                <c:pt idx="467">
                  <c:v>0.72916666666666663</c:v>
                </c:pt>
                <c:pt idx="468">
                  <c:v>0.75</c:v>
                </c:pt>
                <c:pt idx="469">
                  <c:v>0.77083333333333337</c:v>
                </c:pt>
                <c:pt idx="470">
                  <c:v>0.79166666666666663</c:v>
                </c:pt>
                <c:pt idx="471">
                  <c:v>0.8125</c:v>
                </c:pt>
                <c:pt idx="472">
                  <c:v>0.83333333333333337</c:v>
                </c:pt>
                <c:pt idx="473">
                  <c:v>0.85416666666666663</c:v>
                </c:pt>
                <c:pt idx="474">
                  <c:v>0.875</c:v>
                </c:pt>
                <c:pt idx="475">
                  <c:v>0.89583333333333337</c:v>
                </c:pt>
                <c:pt idx="476">
                  <c:v>0.91666666666666663</c:v>
                </c:pt>
                <c:pt idx="477">
                  <c:v>0.9375</c:v>
                </c:pt>
                <c:pt idx="478">
                  <c:v>0.95833333333333337</c:v>
                </c:pt>
                <c:pt idx="479">
                  <c:v>0.97916666666666663</c:v>
                </c:pt>
                <c:pt idx="480">
                  <c:v>0</c:v>
                </c:pt>
                <c:pt idx="481">
                  <c:v>2.0833333333333332E-2</c:v>
                </c:pt>
                <c:pt idx="482">
                  <c:v>4.1666666666666664E-2</c:v>
                </c:pt>
                <c:pt idx="483">
                  <c:v>6.25E-2</c:v>
                </c:pt>
                <c:pt idx="484">
                  <c:v>8.3333333333333329E-2</c:v>
                </c:pt>
                <c:pt idx="485">
                  <c:v>0.10416666666666667</c:v>
                </c:pt>
                <c:pt idx="486">
                  <c:v>0.125</c:v>
                </c:pt>
                <c:pt idx="487">
                  <c:v>0.14583333333333334</c:v>
                </c:pt>
                <c:pt idx="488">
                  <c:v>0.16666666666666666</c:v>
                </c:pt>
                <c:pt idx="489">
                  <c:v>0.1875</c:v>
                </c:pt>
                <c:pt idx="490">
                  <c:v>0.20833333333333334</c:v>
                </c:pt>
                <c:pt idx="491">
                  <c:v>0.22916666666666666</c:v>
                </c:pt>
                <c:pt idx="492">
                  <c:v>0.25</c:v>
                </c:pt>
                <c:pt idx="493">
                  <c:v>0.27083333333333331</c:v>
                </c:pt>
                <c:pt idx="494">
                  <c:v>0.29166666666666669</c:v>
                </c:pt>
                <c:pt idx="495">
                  <c:v>0.3125</c:v>
                </c:pt>
                <c:pt idx="496">
                  <c:v>0.33333333333333331</c:v>
                </c:pt>
                <c:pt idx="497">
                  <c:v>0.35416666666666669</c:v>
                </c:pt>
                <c:pt idx="498">
                  <c:v>0.375</c:v>
                </c:pt>
                <c:pt idx="499">
                  <c:v>0.39583333333333331</c:v>
                </c:pt>
                <c:pt idx="500">
                  <c:v>0.41666666666666669</c:v>
                </c:pt>
                <c:pt idx="501">
                  <c:v>0.4375</c:v>
                </c:pt>
                <c:pt idx="502">
                  <c:v>0.45833333333333331</c:v>
                </c:pt>
                <c:pt idx="503">
                  <c:v>0.47916666666666669</c:v>
                </c:pt>
                <c:pt idx="504">
                  <c:v>0.5</c:v>
                </c:pt>
                <c:pt idx="505">
                  <c:v>0.52083333333333337</c:v>
                </c:pt>
                <c:pt idx="506">
                  <c:v>0.54166666666666663</c:v>
                </c:pt>
                <c:pt idx="507">
                  <c:v>0.5625</c:v>
                </c:pt>
                <c:pt idx="508">
                  <c:v>0.58333333333333337</c:v>
                </c:pt>
                <c:pt idx="509">
                  <c:v>0.60416666666666663</c:v>
                </c:pt>
                <c:pt idx="510">
                  <c:v>0.625</c:v>
                </c:pt>
                <c:pt idx="511">
                  <c:v>0.64583333333333337</c:v>
                </c:pt>
                <c:pt idx="512">
                  <c:v>0.66666666666666663</c:v>
                </c:pt>
                <c:pt idx="513">
                  <c:v>0.6875</c:v>
                </c:pt>
                <c:pt idx="514">
                  <c:v>0.70833333333333337</c:v>
                </c:pt>
                <c:pt idx="515">
                  <c:v>0.72916666666666663</c:v>
                </c:pt>
                <c:pt idx="516">
                  <c:v>0.75</c:v>
                </c:pt>
                <c:pt idx="517">
                  <c:v>0.77083333333333337</c:v>
                </c:pt>
                <c:pt idx="518">
                  <c:v>0.79166666666666663</c:v>
                </c:pt>
                <c:pt idx="519">
                  <c:v>0.8125</c:v>
                </c:pt>
                <c:pt idx="520">
                  <c:v>0.83333333333333337</c:v>
                </c:pt>
                <c:pt idx="521">
                  <c:v>0.85416666666666663</c:v>
                </c:pt>
                <c:pt idx="522">
                  <c:v>0.875</c:v>
                </c:pt>
                <c:pt idx="523">
                  <c:v>0.89583333333333337</c:v>
                </c:pt>
                <c:pt idx="524">
                  <c:v>0.91666666666666663</c:v>
                </c:pt>
                <c:pt idx="525">
                  <c:v>0.9375</c:v>
                </c:pt>
                <c:pt idx="526">
                  <c:v>0.95833333333333337</c:v>
                </c:pt>
                <c:pt idx="527">
                  <c:v>0.97916666666666663</c:v>
                </c:pt>
                <c:pt idx="528">
                  <c:v>0</c:v>
                </c:pt>
                <c:pt idx="529">
                  <c:v>2.0833333333333332E-2</c:v>
                </c:pt>
                <c:pt idx="530">
                  <c:v>4.1666666666666664E-2</c:v>
                </c:pt>
                <c:pt idx="531">
                  <c:v>6.25E-2</c:v>
                </c:pt>
                <c:pt idx="532">
                  <c:v>8.3333333333333329E-2</c:v>
                </c:pt>
                <c:pt idx="533">
                  <c:v>0.10416666666666667</c:v>
                </c:pt>
                <c:pt idx="534">
                  <c:v>0.125</c:v>
                </c:pt>
                <c:pt idx="535">
                  <c:v>0.14583333333333334</c:v>
                </c:pt>
                <c:pt idx="536">
                  <c:v>0.16666666666666666</c:v>
                </c:pt>
                <c:pt idx="537">
                  <c:v>0.1875</c:v>
                </c:pt>
                <c:pt idx="538">
                  <c:v>0.20833333333333334</c:v>
                </c:pt>
                <c:pt idx="539">
                  <c:v>0.22916666666666666</c:v>
                </c:pt>
                <c:pt idx="540">
                  <c:v>0.25</c:v>
                </c:pt>
                <c:pt idx="541">
                  <c:v>0.27083333333333331</c:v>
                </c:pt>
                <c:pt idx="542">
                  <c:v>0.29166666666666669</c:v>
                </c:pt>
                <c:pt idx="543">
                  <c:v>0.3125</c:v>
                </c:pt>
                <c:pt idx="544">
                  <c:v>0.33333333333333331</c:v>
                </c:pt>
                <c:pt idx="545">
                  <c:v>0.35416666666666669</c:v>
                </c:pt>
                <c:pt idx="546">
                  <c:v>0.375</c:v>
                </c:pt>
                <c:pt idx="547">
                  <c:v>0.39583333333333331</c:v>
                </c:pt>
                <c:pt idx="548">
                  <c:v>0.41666666666666669</c:v>
                </c:pt>
                <c:pt idx="549">
                  <c:v>0.4375</c:v>
                </c:pt>
                <c:pt idx="550">
                  <c:v>0.45833333333333331</c:v>
                </c:pt>
                <c:pt idx="551">
                  <c:v>0.47916666666666669</c:v>
                </c:pt>
                <c:pt idx="552">
                  <c:v>0.5</c:v>
                </c:pt>
                <c:pt idx="553">
                  <c:v>0.52083333333333337</c:v>
                </c:pt>
                <c:pt idx="554">
                  <c:v>0.54166666666666663</c:v>
                </c:pt>
                <c:pt idx="555">
                  <c:v>0.5625</c:v>
                </c:pt>
                <c:pt idx="556">
                  <c:v>0.58333333333333337</c:v>
                </c:pt>
                <c:pt idx="557">
                  <c:v>0.60416666666666663</c:v>
                </c:pt>
                <c:pt idx="558">
                  <c:v>0.625</c:v>
                </c:pt>
                <c:pt idx="559">
                  <c:v>0.64583333333333337</c:v>
                </c:pt>
                <c:pt idx="560">
                  <c:v>0.66666666666666663</c:v>
                </c:pt>
                <c:pt idx="561">
                  <c:v>0.6875</c:v>
                </c:pt>
                <c:pt idx="562">
                  <c:v>0.70833333333333337</c:v>
                </c:pt>
                <c:pt idx="563">
                  <c:v>0.72916666666666663</c:v>
                </c:pt>
                <c:pt idx="564">
                  <c:v>0.75</c:v>
                </c:pt>
                <c:pt idx="565">
                  <c:v>0.77083333333333337</c:v>
                </c:pt>
                <c:pt idx="566">
                  <c:v>0.79166666666666663</c:v>
                </c:pt>
                <c:pt idx="567">
                  <c:v>0.8125</c:v>
                </c:pt>
                <c:pt idx="568">
                  <c:v>0.83333333333333337</c:v>
                </c:pt>
                <c:pt idx="569">
                  <c:v>0.85416666666666663</c:v>
                </c:pt>
                <c:pt idx="570">
                  <c:v>0.875</c:v>
                </c:pt>
                <c:pt idx="571">
                  <c:v>0.89583333333333337</c:v>
                </c:pt>
                <c:pt idx="572">
                  <c:v>0.91666666666666663</c:v>
                </c:pt>
                <c:pt idx="573">
                  <c:v>0.9375</c:v>
                </c:pt>
                <c:pt idx="574">
                  <c:v>0.95833333333333337</c:v>
                </c:pt>
                <c:pt idx="575">
                  <c:v>0.97916666666666663</c:v>
                </c:pt>
                <c:pt idx="576">
                  <c:v>0</c:v>
                </c:pt>
                <c:pt idx="577">
                  <c:v>2.0833333333333332E-2</c:v>
                </c:pt>
                <c:pt idx="578">
                  <c:v>4.1666666666666664E-2</c:v>
                </c:pt>
                <c:pt idx="579">
                  <c:v>6.25E-2</c:v>
                </c:pt>
                <c:pt idx="580">
                  <c:v>8.3333333333333329E-2</c:v>
                </c:pt>
                <c:pt idx="581">
                  <c:v>0.10416666666666667</c:v>
                </c:pt>
                <c:pt idx="582">
                  <c:v>0.125</c:v>
                </c:pt>
                <c:pt idx="583">
                  <c:v>0.14583333333333334</c:v>
                </c:pt>
                <c:pt idx="584">
                  <c:v>0.16666666666666666</c:v>
                </c:pt>
                <c:pt idx="585">
                  <c:v>0.1875</c:v>
                </c:pt>
                <c:pt idx="586">
                  <c:v>0.20833333333333334</c:v>
                </c:pt>
                <c:pt idx="587">
                  <c:v>0.22916666666666666</c:v>
                </c:pt>
                <c:pt idx="588">
                  <c:v>0.25</c:v>
                </c:pt>
                <c:pt idx="589">
                  <c:v>0.27083333333333331</c:v>
                </c:pt>
                <c:pt idx="590">
                  <c:v>0.29166666666666669</c:v>
                </c:pt>
                <c:pt idx="591">
                  <c:v>0.3125</c:v>
                </c:pt>
                <c:pt idx="592">
                  <c:v>0.33333333333333331</c:v>
                </c:pt>
                <c:pt idx="593">
                  <c:v>0.35416666666666669</c:v>
                </c:pt>
                <c:pt idx="594">
                  <c:v>0.375</c:v>
                </c:pt>
                <c:pt idx="595">
                  <c:v>0.39583333333333331</c:v>
                </c:pt>
                <c:pt idx="596">
                  <c:v>0.41666666666666669</c:v>
                </c:pt>
                <c:pt idx="597">
                  <c:v>0.4375</c:v>
                </c:pt>
                <c:pt idx="598">
                  <c:v>0.45833333333333331</c:v>
                </c:pt>
                <c:pt idx="599">
                  <c:v>0.47916666666666669</c:v>
                </c:pt>
                <c:pt idx="600">
                  <c:v>0.5</c:v>
                </c:pt>
                <c:pt idx="601">
                  <c:v>0.52083333333333337</c:v>
                </c:pt>
                <c:pt idx="602">
                  <c:v>0.54166666666666663</c:v>
                </c:pt>
                <c:pt idx="603">
                  <c:v>0.5625</c:v>
                </c:pt>
                <c:pt idx="604">
                  <c:v>0.58333333333333337</c:v>
                </c:pt>
                <c:pt idx="605">
                  <c:v>0.60416666666666663</c:v>
                </c:pt>
                <c:pt idx="606">
                  <c:v>0.625</c:v>
                </c:pt>
                <c:pt idx="607">
                  <c:v>0.64583333333333337</c:v>
                </c:pt>
                <c:pt idx="608">
                  <c:v>0.66666666666666663</c:v>
                </c:pt>
                <c:pt idx="609">
                  <c:v>0.6875</c:v>
                </c:pt>
                <c:pt idx="610">
                  <c:v>0.70833333333333337</c:v>
                </c:pt>
                <c:pt idx="611">
                  <c:v>0.72916666666666663</c:v>
                </c:pt>
                <c:pt idx="612">
                  <c:v>0.75</c:v>
                </c:pt>
                <c:pt idx="613">
                  <c:v>0.77083333333333337</c:v>
                </c:pt>
                <c:pt idx="614">
                  <c:v>0.79166666666666663</c:v>
                </c:pt>
                <c:pt idx="615">
                  <c:v>0.8125</c:v>
                </c:pt>
                <c:pt idx="616">
                  <c:v>0.83333333333333337</c:v>
                </c:pt>
                <c:pt idx="617">
                  <c:v>0.85416666666666663</c:v>
                </c:pt>
                <c:pt idx="618">
                  <c:v>0.875</c:v>
                </c:pt>
                <c:pt idx="619">
                  <c:v>0.89583333333333337</c:v>
                </c:pt>
                <c:pt idx="620">
                  <c:v>0.91666666666666663</c:v>
                </c:pt>
                <c:pt idx="621">
                  <c:v>0.9375</c:v>
                </c:pt>
                <c:pt idx="622">
                  <c:v>0.95833333333333337</c:v>
                </c:pt>
                <c:pt idx="623">
                  <c:v>0.97916666666666663</c:v>
                </c:pt>
                <c:pt idx="624">
                  <c:v>0</c:v>
                </c:pt>
                <c:pt idx="625">
                  <c:v>2.0833333333333332E-2</c:v>
                </c:pt>
                <c:pt idx="626">
                  <c:v>4.1666666666666664E-2</c:v>
                </c:pt>
                <c:pt idx="627">
                  <c:v>6.25E-2</c:v>
                </c:pt>
                <c:pt idx="628">
                  <c:v>8.3333333333333329E-2</c:v>
                </c:pt>
                <c:pt idx="629">
                  <c:v>0.10416666666666667</c:v>
                </c:pt>
                <c:pt idx="630">
                  <c:v>0.125</c:v>
                </c:pt>
                <c:pt idx="631">
                  <c:v>0.14583333333333334</c:v>
                </c:pt>
                <c:pt idx="632">
                  <c:v>0.16666666666666666</c:v>
                </c:pt>
                <c:pt idx="633">
                  <c:v>0.1875</c:v>
                </c:pt>
                <c:pt idx="634">
                  <c:v>0.20833333333333334</c:v>
                </c:pt>
                <c:pt idx="635">
                  <c:v>0.22916666666666666</c:v>
                </c:pt>
                <c:pt idx="636">
                  <c:v>0.25</c:v>
                </c:pt>
                <c:pt idx="637">
                  <c:v>0.27083333333333331</c:v>
                </c:pt>
                <c:pt idx="638">
                  <c:v>0.29166666666666669</c:v>
                </c:pt>
                <c:pt idx="639">
                  <c:v>0.3125</c:v>
                </c:pt>
                <c:pt idx="640">
                  <c:v>0.33333333333333331</c:v>
                </c:pt>
                <c:pt idx="641">
                  <c:v>0.35416666666666669</c:v>
                </c:pt>
                <c:pt idx="642">
                  <c:v>0.375</c:v>
                </c:pt>
                <c:pt idx="643">
                  <c:v>0.39583333333333331</c:v>
                </c:pt>
                <c:pt idx="644">
                  <c:v>0.41666666666666669</c:v>
                </c:pt>
                <c:pt idx="645">
                  <c:v>0.4375</c:v>
                </c:pt>
                <c:pt idx="646">
                  <c:v>0.45833333333333331</c:v>
                </c:pt>
                <c:pt idx="647">
                  <c:v>0.47916666666666669</c:v>
                </c:pt>
                <c:pt idx="648">
                  <c:v>0.5</c:v>
                </c:pt>
                <c:pt idx="649">
                  <c:v>0.52083333333333337</c:v>
                </c:pt>
                <c:pt idx="650">
                  <c:v>0.54166666666666663</c:v>
                </c:pt>
                <c:pt idx="651">
                  <c:v>0.5625</c:v>
                </c:pt>
                <c:pt idx="652">
                  <c:v>0.58333333333333337</c:v>
                </c:pt>
                <c:pt idx="653">
                  <c:v>0.60416666666666663</c:v>
                </c:pt>
                <c:pt idx="654">
                  <c:v>0.625</c:v>
                </c:pt>
                <c:pt idx="655">
                  <c:v>0.64583333333333337</c:v>
                </c:pt>
                <c:pt idx="656">
                  <c:v>0.66666666666666663</c:v>
                </c:pt>
                <c:pt idx="657">
                  <c:v>0.6875</c:v>
                </c:pt>
                <c:pt idx="658">
                  <c:v>0.70833333333333337</c:v>
                </c:pt>
                <c:pt idx="659">
                  <c:v>0.72916666666666663</c:v>
                </c:pt>
                <c:pt idx="660">
                  <c:v>0.75</c:v>
                </c:pt>
                <c:pt idx="661">
                  <c:v>0.77083333333333337</c:v>
                </c:pt>
                <c:pt idx="662">
                  <c:v>0.79166666666666663</c:v>
                </c:pt>
                <c:pt idx="663">
                  <c:v>0.8125</c:v>
                </c:pt>
                <c:pt idx="664">
                  <c:v>0.83333333333333337</c:v>
                </c:pt>
                <c:pt idx="665">
                  <c:v>0.85416666666666663</c:v>
                </c:pt>
                <c:pt idx="666">
                  <c:v>0.875</c:v>
                </c:pt>
                <c:pt idx="667">
                  <c:v>0.89583333333333337</c:v>
                </c:pt>
                <c:pt idx="668">
                  <c:v>0.91666666666666663</c:v>
                </c:pt>
                <c:pt idx="669">
                  <c:v>0.9375</c:v>
                </c:pt>
                <c:pt idx="670">
                  <c:v>0.95833333333333337</c:v>
                </c:pt>
                <c:pt idx="671">
                  <c:v>0.97916666666666663</c:v>
                </c:pt>
                <c:pt idx="672">
                  <c:v>0</c:v>
                </c:pt>
                <c:pt idx="673">
                  <c:v>2.0833333333333332E-2</c:v>
                </c:pt>
                <c:pt idx="674">
                  <c:v>4.1666666666666664E-2</c:v>
                </c:pt>
                <c:pt idx="675">
                  <c:v>6.25E-2</c:v>
                </c:pt>
                <c:pt idx="676">
                  <c:v>8.3333333333333329E-2</c:v>
                </c:pt>
                <c:pt idx="677">
                  <c:v>0.10416666666666667</c:v>
                </c:pt>
                <c:pt idx="678">
                  <c:v>0.125</c:v>
                </c:pt>
                <c:pt idx="679">
                  <c:v>0.14583333333333334</c:v>
                </c:pt>
                <c:pt idx="680">
                  <c:v>0.16666666666666666</c:v>
                </c:pt>
                <c:pt idx="681">
                  <c:v>0.1875</c:v>
                </c:pt>
                <c:pt idx="682">
                  <c:v>0.20833333333333334</c:v>
                </c:pt>
                <c:pt idx="683">
                  <c:v>0.22916666666666666</c:v>
                </c:pt>
                <c:pt idx="684">
                  <c:v>0.25</c:v>
                </c:pt>
                <c:pt idx="685">
                  <c:v>0.27083333333333331</c:v>
                </c:pt>
                <c:pt idx="686">
                  <c:v>0.29166666666666669</c:v>
                </c:pt>
                <c:pt idx="687">
                  <c:v>0.3125</c:v>
                </c:pt>
                <c:pt idx="688">
                  <c:v>0.33333333333333331</c:v>
                </c:pt>
                <c:pt idx="689">
                  <c:v>0.35416666666666669</c:v>
                </c:pt>
                <c:pt idx="690">
                  <c:v>0.375</c:v>
                </c:pt>
                <c:pt idx="691">
                  <c:v>0.39583333333333331</c:v>
                </c:pt>
                <c:pt idx="692">
                  <c:v>0.41666666666666669</c:v>
                </c:pt>
                <c:pt idx="693">
                  <c:v>0.4375</c:v>
                </c:pt>
                <c:pt idx="694">
                  <c:v>0.45833333333333331</c:v>
                </c:pt>
                <c:pt idx="695">
                  <c:v>0.47916666666666669</c:v>
                </c:pt>
                <c:pt idx="696">
                  <c:v>0.5</c:v>
                </c:pt>
                <c:pt idx="697">
                  <c:v>0.52083333333333337</c:v>
                </c:pt>
                <c:pt idx="698">
                  <c:v>0.54166666666666663</c:v>
                </c:pt>
                <c:pt idx="699">
                  <c:v>0.5625</c:v>
                </c:pt>
                <c:pt idx="700">
                  <c:v>0.58333333333333337</c:v>
                </c:pt>
                <c:pt idx="701">
                  <c:v>0.60416666666666663</c:v>
                </c:pt>
                <c:pt idx="702">
                  <c:v>0.625</c:v>
                </c:pt>
                <c:pt idx="703">
                  <c:v>0.64583333333333337</c:v>
                </c:pt>
                <c:pt idx="704">
                  <c:v>0.66666666666666663</c:v>
                </c:pt>
                <c:pt idx="705">
                  <c:v>0.6875</c:v>
                </c:pt>
                <c:pt idx="706">
                  <c:v>0.70833333333333337</c:v>
                </c:pt>
                <c:pt idx="707">
                  <c:v>0.72916666666666663</c:v>
                </c:pt>
                <c:pt idx="708">
                  <c:v>0.75</c:v>
                </c:pt>
                <c:pt idx="709">
                  <c:v>0.77083333333333337</c:v>
                </c:pt>
                <c:pt idx="710">
                  <c:v>0.79166666666666663</c:v>
                </c:pt>
                <c:pt idx="711">
                  <c:v>0.8125</c:v>
                </c:pt>
                <c:pt idx="712">
                  <c:v>0.83333333333333337</c:v>
                </c:pt>
                <c:pt idx="713">
                  <c:v>0.85416666666666663</c:v>
                </c:pt>
                <c:pt idx="714">
                  <c:v>0.875</c:v>
                </c:pt>
                <c:pt idx="715">
                  <c:v>0.89583333333333337</c:v>
                </c:pt>
                <c:pt idx="716">
                  <c:v>0.91666666666666663</c:v>
                </c:pt>
                <c:pt idx="717">
                  <c:v>0.9375</c:v>
                </c:pt>
                <c:pt idx="718">
                  <c:v>0.95833333333333337</c:v>
                </c:pt>
                <c:pt idx="719">
                  <c:v>0.97916666666666663</c:v>
                </c:pt>
                <c:pt idx="720">
                  <c:v>0</c:v>
                </c:pt>
                <c:pt idx="721">
                  <c:v>2.0833333333333332E-2</c:v>
                </c:pt>
                <c:pt idx="722">
                  <c:v>4.1666666666666664E-2</c:v>
                </c:pt>
                <c:pt idx="723">
                  <c:v>6.25E-2</c:v>
                </c:pt>
                <c:pt idx="724">
                  <c:v>8.3333333333333329E-2</c:v>
                </c:pt>
                <c:pt idx="725">
                  <c:v>0.10416666666666667</c:v>
                </c:pt>
                <c:pt idx="726">
                  <c:v>0.125</c:v>
                </c:pt>
                <c:pt idx="727">
                  <c:v>0.14583333333333334</c:v>
                </c:pt>
                <c:pt idx="728">
                  <c:v>0.16666666666666666</c:v>
                </c:pt>
                <c:pt idx="729">
                  <c:v>0.1875</c:v>
                </c:pt>
                <c:pt idx="730">
                  <c:v>0.20833333333333334</c:v>
                </c:pt>
                <c:pt idx="731">
                  <c:v>0.22916666666666666</c:v>
                </c:pt>
                <c:pt idx="732">
                  <c:v>0.25</c:v>
                </c:pt>
                <c:pt idx="733">
                  <c:v>0.27083333333333331</c:v>
                </c:pt>
                <c:pt idx="734">
                  <c:v>0.29166666666666669</c:v>
                </c:pt>
                <c:pt idx="735">
                  <c:v>0.3125</c:v>
                </c:pt>
                <c:pt idx="736">
                  <c:v>0.33333333333333331</c:v>
                </c:pt>
                <c:pt idx="737">
                  <c:v>0.35416666666666669</c:v>
                </c:pt>
                <c:pt idx="738">
                  <c:v>0.375</c:v>
                </c:pt>
                <c:pt idx="739">
                  <c:v>0.39583333333333331</c:v>
                </c:pt>
                <c:pt idx="740">
                  <c:v>0.41666666666666669</c:v>
                </c:pt>
                <c:pt idx="741">
                  <c:v>0.4375</c:v>
                </c:pt>
                <c:pt idx="742">
                  <c:v>0.45833333333333331</c:v>
                </c:pt>
                <c:pt idx="743">
                  <c:v>0.47916666666666669</c:v>
                </c:pt>
                <c:pt idx="744">
                  <c:v>0.5</c:v>
                </c:pt>
                <c:pt idx="745">
                  <c:v>0.52083333333333337</c:v>
                </c:pt>
                <c:pt idx="746">
                  <c:v>0.54166666666666663</c:v>
                </c:pt>
                <c:pt idx="747">
                  <c:v>0.5625</c:v>
                </c:pt>
                <c:pt idx="748">
                  <c:v>0.58333333333333337</c:v>
                </c:pt>
                <c:pt idx="749">
                  <c:v>0.60416666666666663</c:v>
                </c:pt>
                <c:pt idx="750">
                  <c:v>0.625</c:v>
                </c:pt>
                <c:pt idx="751">
                  <c:v>0.64583333333333337</c:v>
                </c:pt>
                <c:pt idx="752">
                  <c:v>0.66666666666666663</c:v>
                </c:pt>
                <c:pt idx="753">
                  <c:v>0.6875</c:v>
                </c:pt>
                <c:pt idx="754">
                  <c:v>0.70833333333333337</c:v>
                </c:pt>
                <c:pt idx="755">
                  <c:v>0.72916666666666663</c:v>
                </c:pt>
                <c:pt idx="756">
                  <c:v>0.75</c:v>
                </c:pt>
                <c:pt idx="757">
                  <c:v>0.77083333333333337</c:v>
                </c:pt>
                <c:pt idx="758">
                  <c:v>0.79166666666666663</c:v>
                </c:pt>
                <c:pt idx="759">
                  <c:v>0.8125</c:v>
                </c:pt>
                <c:pt idx="760">
                  <c:v>0.83333333333333337</c:v>
                </c:pt>
                <c:pt idx="761">
                  <c:v>0.85416666666666663</c:v>
                </c:pt>
                <c:pt idx="762">
                  <c:v>0.875</c:v>
                </c:pt>
                <c:pt idx="763">
                  <c:v>0.89583333333333337</c:v>
                </c:pt>
                <c:pt idx="764">
                  <c:v>0.91666666666666663</c:v>
                </c:pt>
                <c:pt idx="765">
                  <c:v>0.9375</c:v>
                </c:pt>
                <c:pt idx="766">
                  <c:v>0.95833333333333337</c:v>
                </c:pt>
                <c:pt idx="767">
                  <c:v>0.97916666666666663</c:v>
                </c:pt>
                <c:pt idx="768">
                  <c:v>0</c:v>
                </c:pt>
                <c:pt idx="769">
                  <c:v>2.0833333333333332E-2</c:v>
                </c:pt>
                <c:pt idx="770">
                  <c:v>4.1666666666666664E-2</c:v>
                </c:pt>
                <c:pt idx="771">
                  <c:v>6.25E-2</c:v>
                </c:pt>
                <c:pt idx="772">
                  <c:v>8.3333333333333329E-2</c:v>
                </c:pt>
                <c:pt idx="773">
                  <c:v>0.10416666666666667</c:v>
                </c:pt>
                <c:pt idx="774">
                  <c:v>0.125</c:v>
                </c:pt>
                <c:pt idx="775">
                  <c:v>0.14583333333333334</c:v>
                </c:pt>
                <c:pt idx="776">
                  <c:v>0.16666666666666666</c:v>
                </c:pt>
                <c:pt idx="777">
                  <c:v>0.1875</c:v>
                </c:pt>
                <c:pt idx="778">
                  <c:v>0.20833333333333334</c:v>
                </c:pt>
                <c:pt idx="779">
                  <c:v>0.22916666666666666</c:v>
                </c:pt>
                <c:pt idx="780">
                  <c:v>0.25</c:v>
                </c:pt>
                <c:pt idx="781">
                  <c:v>0.27083333333333331</c:v>
                </c:pt>
                <c:pt idx="782">
                  <c:v>0.29166666666666669</c:v>
                </c:pt>
                <c:pt idx="783">
                  <c:v>0.3125</c:v>
                </c:pt>
                <c:pt idx="784">
                  <c:v>0.33333333333333331</c:v>
                </c:pt>
                <c:pt idx="785">
                  <c:v>0.35416666666666669</c:v>
                </c:pt>
                <c:pt idx="786">
                  <c:v>0.375</c:v>
                </c:pt>
                <c:pt idx="787">
                  <c:v>0.39583333333333331</c:v>
                </c:pt>
                <c:pt idx="788">
                  <c:v>0.41666666666666669</c:v>
                </c:pt>
                <c:pt idx="789">
                  <c:v>0.4375</c:v>
                </c:pt>
                <c:pt idx="790">
                  <c:v>0.45833333333333331</c:v>
                </c:pt>
                <c:pt idx="791">
                  <c:v>0.47916666666666669</c:v>
                </c:pt>
                <c:pt idx="792">
                  <c:v>0.5</c:v>
                </c:pt>
                <c:pt idx="793">
                  <c:v>0.52083333333333337</c:v>
                </c:pt>
                <c:pt idx="794">
                  <c:v>0.54166666666666663</c:v>
                </c:pt>
                <c:pt idx="795">
                  <c:v>0.5625</c:v>
                </c:pt>
                <c:pt idx="796">
                  <c:v>0.58333333333333337</c:v>
                </c:pt>
                <c:pt idx="797">
                  <c:v>0.60416666666666663</c:v>
                </c:pt>
                <c:pt idx="798">
                  <c:v>0.625</c:v>
                </c:pt>
                <c:pt idx="799">
                  <c:v>0.64583333333333337</c:v>
                </c:pt>
                <c:pt idx="800">
                  <c:v>0.66666666666666663</c:v>
                </c:pt>
                <c:pt idx="801">
                  <c:v>0.6875</c:v>
                </c:pt>
                <c:pt idx="802">
                  <c:v>0.70833333333333337</c:v>
                </c:pt>
                <c:pt idx="803">
                  <c:v>0.72916666666666663</c:v>
                </c:pt>
                <c:pt idx="804">
                  <c:v>0.75</c:v>
                </c:pt>
                <c:pt idx="805">
                  <c:v>0.77083333333333337</c:v>
                </c:pt>
                <c:pt idx="806">
                  <c:v>0.79166666666666663</c:v>
                </c:pt>
                <c:pt idx="807">
                  <c:v>0.8125</c:v>
                </c:pt>
                <c:pt idx="808">
                  <c:v>0.83333333333333337</c:v>
                </c:pt>
                <c:pt idx="809">
                  <c:v>0.85416666666666663</c:v>
                </c:pt>
                <c:pt idx="810">
                  <c:v>0.875</c:v>
                </c:pt>
                <c:pt idx="811">
                  <c:v>0.89583333333333337</c:v>
                </c:pt>
                <c:pt idx="812">
                  <c:v>0.91666666666666663</c:v>
                </c:pt>
                <c:pt idx="813">
                  <c:v>0.9375</c:v>
                </c:pt>
                <c:pt idx="814">
                  <c:v>0.95833333333333337</c:v>
                </c:pt>
                <c:pt idx="815">
                  <c:v>0.97916666666666663</c:v>
                </c:pt>
                <c:pt idx="816">
                  <c:v>0</c:v>
                </c:pt>
                <c:pt idx="817">
                  <c:v>2.0833333333333332E-2</c:v>
                </c:pt>
                <c:pt idx="818">
                  <c:v>4.1666666666666664E-2</c:v>
                </c:pt>
                <c:pt idx="819">
                  <c:v>6.25E-2</c:v>
                </c:pt>
                <c:pt idx="820">
                  <c:v>8.3333333333333329E-2</c:v>
                </c:pt>
                <c:pt idx="821">
                  <c:v>0.10416666666666667</c:v>
                </c:pt>
                <c:pt idx="822">
                  <c:v>0.125</c:v>
                </c:pt>
                <c:pt idx="823">
                  <c:v>0.14583333333333334</c:v>
                </c:pt>
                <c:pt idx="824">
                  <c:v>0.16666666666666666</c:v>
                </c:pt>
                <c:pt idx="825">
                  <c:v>0.1875</c:v>
                </c:pt>
                <c:pt idx="826">
                  <c:v>0.20833333333333334</c:v>
                </c:pt>
                <c:pt idx="827">
                  <c:v>0.22916666666666666</c:v>
                </c:pt>
                <c:pt idx="828">
                  <c:v>0.25</c:v>
                </c:pt>
                <c:pt idx="829">
                  <c:v>0.27083333333333331</c:v>
                </c:pt>
                <c:pt idx="830">
                  <c:v>0.29166666666666669</c:v>
                </c:pt>
                <c:pt idx="831">
                  <c:v>0.3125</c:v>
                </c:pt>
                <c:pt idx="832">
                  <c:v>0.33333333333333331</c:v>
                </c:pt>
                <c:pt idx="833">
                  <c:v>0.35416666666666669</c:v>
                </c:pt>
                <c:pt idx="834">
                  <c:v>0.375</c:v>
                </c:pt>
                <c:pt idx="835">
                  <c:v>0.39583333333333331</c:v>
                </c:pt>
                <c:pt idx="836">
                  <c:v>0.41666666666666669</c:v>
                </c:pt>
                <c:pt idx="837">
                  <c:v>0.4375</c:v>
                </c:pt>
                <c:pt idx="838">
                  <c:v>0.45833333333333331</c:v>
                </c:pt>
                <c:pt idx="839">
                  <c:v>0.47916666666666669</c:v>
                </c:pt>
                <c:pt idx="840">
                  <c:v>0.5</c:v>
                </c:pt>
                <c:pt idx="841">
                  <c:v>0.52083333333333337</c:v>
                </c:pt>
                <c:pt idx="842">
                  <c:v>0.54166666666666663</c:v>
                </c:pt>
                <c:pt idx="843">
                  <c:v>0.5625</c:v>
                </c:pt>
                <c:pt idx="844">
                  <c:v>0.58333333333333337</c:v>
                </c:pt>
                <c:pt idx="845">
                  <c:v>0.60416666666666663</c:v>
                </c:pt>
                <c:pt idx="846">
                  <c:v>0.625</c:v>
                </c:pt>
                <c:pt idx="847">
                  <c:v>0.64583333333333337</c:v>
                </c:pt>
                <c:pt idx="848">
                  <c:v>0.66666666666666663</c:v>
                </c:pt>
                <c:pt idx="849">
                  <c:v>0.6875</c:v>
                </c:pt>
                <c:pt idx="850">
                  <c:v>0.70833333333333337</c:v>
                </c:pt>
                <c:pt idx="851">
                  <c:v>0.72916666666666663</c:v>
                </c:pt>
                <c:pt idx="852">
                  <c:v>0.75</c:v>
                </c:pt>
                <c:pt idx="853">
                  <c:v>0.77083333333333337</c:v>
                </c:pt>
                <c:pt idx="854">
                  <c:v>0.79166666666666663</c:v>
                </c:pt>
                <c:pt idx="855">
                  <c:v>0.8125</c:v>
                </c:pt>
                <c:pt idx="856">
                  <c:v>0.83333333333333337</c:v>
                </c:pt>
                <c:pt idx="857">
                  <c:v>0.85416666666666663</c:v>
                </c:pt>
                <c:pt idx="858">
                  <c:v>0.875</c:v>
                </c:pt>
                <c:pt idx="859">
                  <c:v>0.89583333333333337</c:v>
                </c:pt>
                <c:pt idx="860">
                  <c:v>0.91666666666666663</c:v>
                </c:pt>
                <c:pt idx="861">
                  <c:v>0.9375</c:v>
                </c:pt>
                <c:pt idx="862">
                  <c:v>0.95833333333333337</c:v>
                </c:pt>
                <c:pt idx="863">
                  <c:v>0.97916666666666663</c:v>
                </c:pt>
                <c:pt idx="864">
                  <c:v>0</c:v>
                </c:pt>
                <c:pt idx="865">
                  <c:v>2.0833333333333332E-2</c:v>
                </c:pt>
                <c:pt idx="866">
                  <c:v>4.1666666666666664E-2</c:v>
                </c:pt>
                <c:pt idx="867">
                  <c:v>6.25E-2</c:v>
                </c:pt>
                <c:pt idx="868">
                  <c:v>8.3333333333333329E-2</c:v>
                </c:pt>
                <c:pt idx="869">
                  <c:v>0.10416666666666667</c:v>
                </c:pt>
                <c:pt idx="870">
                  <c:v>0.125</c:v>
                </c:pt>
                <c:pt idx="871">
                  <c:v>0.14583333333333334</c:v>
                </c:pt>
                <c:pt idx="872">
                  <c:v>0.16666666666666666</c:v>
                </c:pt>
                <c:pt idx="873">
                  <c:v>0.1875</c:v>
                </c:pt>
                <c:pt idx="874">
                  <c:v>0.20833333333333334</c:v>
                </c:pt>
                <c:pt idx="875">
                  <c:v>0.22916666666666666</c:v>
                </c:pt>
                <c:pt idx="876">
                  <c:v>0.25</c:v>
                </c:pt>
                <c:pt idx="877">
                  <c:v>0.27083333333333331</c:v>
                </c:pt>
                <c:pt idx="878">
                  <c:v>0.29166666666666669</c:v>
                </c:pt>
                <c:pt idx="879">
                  <c:v>0.3125</c:v>
                </c:pt>
                <c:pt idx="880">
                  <c:v>0.33333333333333331</c:v>
                </c:pt>
                <c:pt idx="881">
                  <c:v>0.35416666666666669</c:v>
                </c:pt>
                <c:pt idx="882">
                  <c:v>0.375</c:v>
                </c:pt>
                <c:pt idx="883">
                  <c:v>0.39583333333333331</c:v>
                </c:pt>
                <c:pt idx="884">
                  <c:v>0.41666666666666669</c:v>
                </c:pt>
                <c:pt idx="885">
                  <c:v>0.4375</c:v>
                </c:pt>
                <c:pt idx="886">
                  <c:v>0.45833333333333331</c:v>
                </c:pt>
                <c:pt idx="887">
                  <c:v>0.47916666666666669</c:v>
                </c:pt>
                <c:pt idx="888">
                  <c:v>0.5</c:v>
                </c:pt>
                <c:pt idx="889">
                  <c:v>0.52083333333333337</c:v>
                </c:pt>
                <c:pt idx="890">
                  <c:v>0.54166666666666663</c:v>
                </c:pt>
                <c:pt idx="891">
                  <c:v>0.5625</c:v>
                </c:pt>
                <c:pt idx="892">
                  <c:v>0.58333333333333337</c:v>
                </c:pt>
                <c:pt idx="893">
                  <c:v>0.60416666666666663</c:v>
                </c:pt>
                <c:pt idx="894">
                  <c:v>0.625</c:v>
                </c:pt>
                <c:pt idx="895">
                  <c:v>0.64583333333333337</c:v>
                </c:pt>
                <c:pt idx="896">
                  <c:v>0.66666666666666663</c:v>
                </c:pt>
                <c:pt idx="897">
                  <c:v>0.6875</c:v>
                </c:pt>
                <c:pt idx="898">
                  <c:v>0.70833333333333337</c:v>
                </c:pt>
                <c:pt idx="899">
                  <c:v>0.72916666666666663</c:v>
                </c:pt>
                <c:pt idx="900">
                  <c:v>0.75</c:v>
                </c:pt>
                <c:pt idx="901">
                  <c:v>0.77083333333333337</c:v>
                </c:pt>
                <c:pt idx="902">
                  <c:v>0.79166666666666663</c:v>
                </c:pt>
                <c:pt idx="903">
                  <c:v>0.8125</c:v>
                </c:pt>
                <c:pt idx="904">
                  <c:v>0.83333333333333337</c:v>
                </c:pt>
                <c:pt idx="905">
                  <c:v>0.85416666666666663</c:v>
                </c:pt>
                <c:pt idx="906">
                  <c:v>0.875</c:v>
                </c:pt>
                <c:pt idx="907">
                  <c:v>0.89583333333333337</c:v>
                </c:pt>
                <c:pt idx="908">
                  <c:v>0.91666666666666663</c:v>
                </c:pt>
                <c:pt idx="909">
                  <c:v>0.9375</c:v>
                </c:pt>
                <c:pt idx="910">
                  <c:v>0.95833333333333337</c:v>
                </c:pt>
                <c:pt idx="911">
                  <c:v>0.97916666666666663</c:v>
                </c:pt>
                <c:pt idx="912">
                  <c:v>0</c:v>
                </c:pt>
                <c:pt idx="913">
                  <c:v>2.0833333333333332E-2</c:v>
                </c:pt>
                <c:pt idx="914">
                  <c:v>4.1666666666666664E-2</c:v>
                </c:pt>
                <c:pt idx="915">
                  <c:v>6.25E-2</c:v>
                </c:pt>
                <c:pt idx="916">
                  <c:v>8.3333333333333329E-2</c:v>
                </c:pt>
                <c:pt idx="917">
                  <c:v>0.10416666666666667</c:v>
                </c:pt>
                <c:pt idx="918">
                  <c:v>0.125</c:v>
                </c:pt>
                <c:pt idx="919">
                  <c:v>0.14583333333333334</c:v>
                </c:pt>
                <c:pt idx="920">
                  <c:v>0.16666666666666666</c:v>
                </c:pt>
                <c:pt idx="921">
                  <c:v>0.1875</c:v>
                </c:pt>
                <c:pt idx="922">
                  <c:v>0.20833333333333334</c:v>
                </c:pt>
                <c:pt idx="923">
                  <c:v>0.22916666666666666</c:v>
                </c:pt>
                <c:pt idx="924">
                  <c:v>0.25</c:v>
                </c:pt>
                <c:pt idx="925">
                  <c:v>0.27083333333333331</c:v>
                </c:pt>
                <c:pt idx="926">
                  <c:v>0.29166666666666669</c:v>
                </c:pt>
                <c:pt idx="927">
                  <c:v>0.3125</c:v>
                </c:pt>
                <c:pt idx="928">
                  <c:v>0.33333333333333331</c:v>
                </c:pt>
                <c:pt idx="929">
                  <c:v>0.35416666666666669</c:v>
                </c:pt>
                <c:pt idx="930">
                  <c:v>0.375</c:v>
                </c:pt>
                <c:pt idx="931">
                  <c:v>0.39583333333333331</c:v>
                </c:pt>
                <c:pt idx="932">
                  <c:v>0.41666666666666669</c:v>
                </c:pt>
                <c:pt idx="933">
                  <c:v>0.4375</c:v>
                </c:pt>
                <c:pt idx="934">
                  <c:v>0.45833333333333331</c:v>
                </c:pt>
                <c:pt idx="935">
                  <c:v>0.47916666666666669</c:v>
                </c:pt>
                <c:pt idx="936">
                  <c:v>0.5</c:v>
                </c:pt>
                <c:pt idx="937">
                  <c:v>0.52083333333333337</c:v>
                </c:pt>
                <c:pt idx="938">
                  <c:v>0.54166666666666663</c:v>
                </c:pt>
                <c:pt idx="939">
                  <c:v>0.5625</c:v>
                </c:pt>
                <c:pt idx="940">
                  <c:v>0.58333333333333337</c:v>
                </c:pt>
                <c:pt idx="941">
                  <c:v>0.60416666666666663</c:v>
                </c:pt>
                <c:pt idx="942">
                  <c:v>0.625</c:v>
                </c:pt>
                <c:pt idx="943">
                  <c:v>0.64583333333333337</c:v>
                </c:pt>
                <c:pt idx="944">
                  <c:v>0.66666666666666663</c:v>
                </c:pt>
                <c:pt idx="945">
                  <c:v>0.6875</c:v>
                </c:pt>
                <c:pt idx="946">
                  <c:v>0.70833333333333337</c:v>
                </c:pt>
                <c:pt idx="947">
                  <c:v>0.72916666666666663</c:v>
                </c:pt>
                <c:pt idx="948">
                  <c:v>0.75</c:v>
                </c:pt>
                <c:pt idx="949">
                  <c:v>0.77083333333333337</c:v>
                </c:pt>
                <c:pt idx="950">
                  <c:v>0.79166666666666663</c:v>
                </c:pt>
                <c:pt idx="951">
                  <c:v>0.8125</c:v>
                </c:pt>
                <c:pt idx="952">
                  <c:v>0.83333333333333337</c:v>
                </c:pt>
                <c:pt idx="953">
                  <c:v>0.85416666666666663</c:v>
                </c:pt>
                <c:pt idx="954">
                  <c:v>0.875</c:v>
                </c:pt>
                <c:pt idx="955">
                  <c:v>0.89583333333333337</c:v>
                </c:pt>
                <c:pt idx="956">
                  <c:v>0.91666666666666663</c:v>
                </c:pt>
                <c:pt idx="957">
                  <c:v>0.9375</c:v>
                </c:pt>
                <c:pt idx="958">
                  <c:v>0.95833333333333337</c:v>
                </c:pt>
                <c:pt idx="959">
                  <c:v>0.97916666666666663</c:v>
                </c:pt>
                <c:pt idx="960">
                  <c:v>0</c:v>
                </c:pt>
                <c:pt idx="961">
                  <c:v>2.0833333333333332E-2</c:v>
                </c:pt>
                <c:pt idx="962">
                  <c:v>4.1666666666666664E-2</c:v>
                </c:pt>
                <c:pt idx="963">
                  <c:v>6.25E-2</c:v>
                </c:pt>
                <c:pt idx="964">
                  <c:v>8.3333333333333329E-2</c:v>
                </c:pt>
                <c:pt idx="965">
                  <c:v>0.10416666666666667</c:v>
                </c:pt>
                <c:pt idx="966">
                  <c:v>0.125</c:v>
                </c:pt>
                <c:pt idx="967">
                  <c:v>0.14583333333333334</c:v>
                </c:pt>
                <c:pt idx="968">
                  <c:v>0.16666666666666666</c:v>
                </c:pt>
                <c:pt idx="969">
                  <c:v>0.1875</c:v>
                </c:pt>
                <c:pt idx="970">
                  <c:v>0.20833333333333334</c:v>
                </c:pt>
                <c:pt idx="971">
                  <c:v>0.22916666666666666</c:v>
                </c:pt>
                <c:pt idx="972">
                  <c:v>0.25</c:v>
                </c:pt>
                <c:pt idx="973">
                  <c:v>0.27083333333333331</c:v>
                </c:pt>
                <c:pt idx="974">
                  <c:v>0.29166666666666669</c:v>
                </c:pt>
                <c:pt idx="975">
                  <c:v>0.3125</c:v>
                </c:pt>
                <c:pt idx="976">
                  <c:v>0.33333333333333331</c:v>
                </c:pt>
                <c:pt idx="977">
                  <c:v>0.35416666666666669</c:v>
                </c:pt>
                <c:pt idx="978">
                  <c:v>0.375</c:v>
                </c:pt>
                <c:pt idx="979">
                  <c:v>0.39583333333333331</c:v>
                </c:pt>
                <c:pt idx="980">
                  <c:v>0.41666666666666669</c:v>
                </c:pt>
                <c:pt idx="981">
                  <c:v>0.4375</c:v>
                </c:pt>
                <c:pt idx="982">
                  <c:v>0.45833333333333331</c:v>
                </c:pt>
                <c:pt idx="983">
                  <c:v>0.47916666666666669</c:v>
                </c:pt>
                <c:pt idx="984">
                  <c:v>0.5</c:v>
                </c:pt>
                <c:pt idx="985">
                  <c:v>0.52083333333333337</c:v>
                </c:pt>
                <c:pt idx="986">
                  <c:v>0.54166666666666663</c:v>
                </c:pt>
                <c:pt idx="987">
                  <c:v>0.5625</c:v>
                </c:pt>
                <c:pt idx="988">
                  <c:v>0.58333333333333337</c:v>
                </c:pt>
                <c:pt idx="989">
                  <c:v>0.60416666666666663</c:v>
                </c:pt>
                <c:pt idx="990">
                  <c:v>0.625</c:v>
                </c:pt>
                <c:pt idx="991">
                  <c:v>0.64583333333333337</c:v>
                </c:pt>
                <c:pt idx="992">
                  <c:v>0.66666666666666663</c:v>
                </c:pt>
                <c:pt idx="993">
                  <c:v>0.6875</c:v>
                </c:pt>
                <c:pt idx="994">
                  <c:v>0.70833333333333337</c:v>
                </c:pt>
                <c:pt idx="995">
                  <c:v>0.72916666666666663</c:v>
                </c:pt>
                <c:pt idx="996">
                  <c:v>0.75</c:v>
                </c:pt>
                <c:pt idx="997">
                  <c:v>0.77083333333333337</c:v>
                </c:pt>
                <c:pt idx="998">
                  <c:v>0.79166666666666663</c:v>
                </c:pt>
                <c:pt idx="999">
                  <c:v>0.8125</c:v>
                </c:pt>
                <c:pt idx="1000">
                  <c:v>0.83333333333333337</c:v>
                </c:pt>
                <c:pt idx="1001">
                  <c:v>0.85416666666666663</c:v>
                </c:pt>
                <c:pt idx="1002">
                  <c:v>0.875</c:v>
                </c:pt>
                <c:pt idx="1003">
                  <c:v>0.89583333333333337</c:v>
                </c:pt>
                <c:pt idx="1004">
                  <c:v>0.91666666666666663</c:v>
                </c:pt>
                <c:pt idx="1005">
                  <c:v>0.9375</c:v>
                </c:pt>
                <c:pt idx="1006">
                  <c:v>0.95833333333333337</c:v>
                </c:pt>
                <c:pt idx="1007">
                  <c:v>0.97916666666666663</c:v>
                </c:pt>
                <c:pt idx="1008">
                  <c:v>0</c:v>
                </c:pt>
                <c:pt idx="1009">
                  <c:v>2.0833333333333332E-2</c:v>
                </c:pt>
                <c:pt idx="1010">
                  <c:v>4.1666666666666664E-2</c:v>
                </c:pt>
                <c:pt idx="1011">
                  <c:v>6.25E-2</c:v>
                </c:pt>
                <c:pt idx="1012">
                  <c:v>8.3333333333333329E-2</c:v>
                </c:pt>
                <c:pt idx="1013">
                  <c:v>0.10416666666666667</c:v>
                </c:pt>
                <c:pt idx="1014">
                  <c:v>0.125</c:v>
                </c:pt>
                <c:pt idx="1015">
                  <c:v>0.14583333333333334</c:v>
                </c:pt>
                <c:pt idx="1016">
                  <c:v>0.16666666666666666</c:v>
                </c:pt>
                <c:pt idx="1017">
                  <c:v>0.1875</c:v>
                </c:pt>
                <c:pt idx="1018">
                  <c:v>0.20833333333333334</c:v>
                </c:pt>
                <c:pt idx="1019">
                  <c:v>0.22916666666666666</c:v>
                </c:pt>
                <c:pt idx="1020">
                  <c:v>0.25</c:v>
                </c:pt>
                <c:pt idx="1021">
                  <c:v>0.27083333333333331</c:v>
                </c:pt>
                <c:pt idx="1022">
                  <c:v>0.29166666666666669</c:v>
                </c:pt>
                <c:pt idx="1023">
                  <c:v>0.3125</c:v>
                </c:pt>
                <c:pt idx="1024">
                  <c:v>0.33333333333333331</c:v>
                </c:pt>
                <c:pt idx="1025">
                  <c:v>0.35416666666666669</c:v>
                </c:pt>
                <c:pt idx="1026">
                  <c:v>0.375</c:v>
                </c:pt>
                <c:pt idx="1027">
                  <c:v>0.39583333333333331</c:v>
                </c:pt>
                <c:pt idx="1028">
                  <c:v>0.41666666666666669</c:v>
                </c:pt>
                <c:pt idx="1029">
                  <c:v>0.4375</c:v>
                </c:pt>
                <c:pt idx="1030">
                  <c:v>0.45833333333333331</c:v>
                </c:pt>
                <c:pt idx="1031">
                  <c:v>0.47916666666666669</c:v>
                </c:pt>
                <c:pt idx="1032">
                  <c:v>0.5</c:v>
                </c:pt>
                <c:pt idx="1033">
                  <c:v>0.52083333333333337</c:v>
                </c:pt>
                <c:pt idx="1034">
                  <c:v>0.54166666666666663</c:v>
                </c:pt>
                <c:pt idx="1035">
                  <c:v>0.5625</c:v>
                </c:pt>
                <c:pt idx="1036">
                  <c:v>0.58333333333333337</c:v>
                </c:pt>
                <c:pt idx="1037">
                  <c:v>0.60416666666666663</c:v>
                </c:pt>
                <c:pt idx="1038">
                  <c:v>0.625</c:v>
                </c:pt>
                <c:pt idx="1039">
                  <c:v>0.64583333333333337</c:v>
                </c:pt>
                <c:pt idx="1040">
                  <c:v>0.66666666666666663</c:v>
                </c:pt>
                <c:pt idx="1041">
                  <c:v>0.6875</c:v>
                </c:pt>
                <c:pt idx="1042">
                  <c:v>0.70833333333333337</c:v>
                </c:pt>
                <c:pt idx="1043">
                  <c:v>0.72916666666666663</c:v>
                </c:pt>
                <c:pt idx="1044">
                  <c:v>0.75</c:v>
                </c:pt>
                <c:pt idx="1045">
                  <c:v>0.77083333333333337</c:v>
                </c:pt>
                <c:pt idx="1046">
                  <c:v>0.79166666666666663</c:v>
                </c:pt>
                <c:pt idx="1047">
                  <c:v>0.8125</c:v>
                </c:pt>
                <c:pt idx="1048">
                  <c:v>0.83333333333333337</c:v>
                </c:pt>
                <c:pt idx="1049">
                  <c:v>0.85416666666666663</c:v>
                </c:pt>
                <c:pt idx="1050">
                  <c:v>0.875</c:v>
                </c:pt>
                <c:pt idx="1051">
                  <c:v>0.89583333333333337</c:v>
                </c:pt>
                <c:pt idx="1052">
                  <c:v>0.91666666666666663</c:v>
                </c:pt>
                <c:pt idx="1053">
                  <c:v>0.9375</c:v>
                </c:pt>
                <c:pt idx="1054">
                  <c:v>0.95833333333333337</c:v>
                </c:pt>
                <c:pt idx="1055">
                  <c:v>0.97916666666666663</c:v>
                </c:pt>
                <c:pt idx="1056">
                  <c:v>0</c:v>
                </c:pt>
                <c:pt idx="1057">
                  <c:v>2.0833333333333332E-2</c:v>
                </c:pt>
                <c:pt idx="1058">
                  <c:v>4.1666666666666664E-2</c:v>
                </c:pt>
                <c:pt idx="1059">
                  <c:v>6.25E-2</c:v>
                </c:pt>
                <c:pt idx="1060">
                  <c:v>8.3333333333333329E-2</c:v>
                </c:pt>
                <c:pt idx="1061">
                  <c:v>0.10416666666666667</c:v>
                </c:pt>
                <c:pt idx="1062">
                  <c:v>0.125</c:v>
                </c:pt>
                <c:pt idx="1063">
                  <c:v>0.14583333333333334</c:v>
                </c:pt>
                <c:pt idx="1064">
                  <c:v>0.16666666666666666</c:v>
                </c:pt>
                <c:pt idx="1065">
                  <c:v>0.1875</c:v>
                </c:pt>
                <c:pt idx="1066">
                  <c:v>0.20833333333333334</c:v>
                </c:pt>
                <c:pt idx="1067">
                  <c:v>0.22916666666666666</c:v>
                </c:pt>
                <c:pt idx="1068">
                  <c:v>0.25</c:v>
                </c:pt>
                <c:pt idx="1069">
                  <c:v>0.27083333333333331</c:v>
                </c:pt>
                <c:pt idx="1070">
                  <c:v>0.29166666666666669</c:v>
                </c:pt>
                <c:pt idx="1071">
                  <c:v>0.3125</c:v>
                </c:pt>
                <c:pt idx="1072">
                  <c:v>0.33333333333333331</c:v>
                </c:pt>
                <c:pt idx="1073">
                  <c:v>0.35416666666666669</c:v>
                </c:pt>
                <c:pt idx="1074">
                  <c:v>0.375</c:v>
                </c:pt>
                <c:pt idx="1075">
                  <c:v>0.39583333333333331</c:v>
                </c:pt>
                <c:pt idx="1076">
                  <c:v>0.41666666666666669</c:v>
                </c:pt>
                <c:pt idx="1077">
                  <c:v>0.4375</c:v>
                </c:pt>
                <c:pt idx="1078">
                  <c:v>0.45833333333333331</c:v>
                </c:pt>
                <c:pt idx="1079">
                  <c:v>0.47916666666666669</c:v>
                </c:pt>
                <c:pt idx="1080">
                  <c:v>0.5</c:v>
                </c:pt>
                <c:pt idx="1081">
                  <c:v>0.52083333333333337</c:v>
                </c:pt>
                <c:pt idx="1082">
                  <c:v>0.54166666666666663</c:v>
                </c:pt>
                <c:pt idx="1083">
                  <c:v>0.5625</c:v>
                </c:pt>
                <c:pt idx="1084">
                  <c:v>0.58333333333333337</c:v>
                </c:pt>
                <c:pt idx="1085">
                  <c:v>0.60416666666666663</c:v>
                </c:pt>
                <c:pt idx="1086">
                  <c:v>0.625</c:v>
                </c:pt>
                <c:pt idx="1087">
                  <c:v>0.64583333333333337</c:v>
                </c:pt>
                <c:pt idx="1088">
                  <c:v>0.66666666666666663</c:v>
                </c:pt>
                <c:pt idx="1089">
                  <c:v>0.6875</c:v>
                </c:pt>
                <c:pt idx="1090">
                  <c:v>0.70833333333333337</c:v>
                </c:pt>
                <c:pt idx="1091">
                  <c:v>0.72916666666666663</c:v>
                </c:pt>
                <c:pt idx="1092">
                  <c:v>0.75</c:v>
                </c:pt>
                <c:pt idx="1093">
                  <c:v>0.77083333333333337</c:v>
                </c:pt>
                <c:pt idx="1094">
                  <c:v>0.79166666666666663</c:v>
                </c:pt>
                <c:pt idx="1095">
                  <c:v>0.8125</c:v>
                </c:pt>
                <c:pt idx="1096">
                  <c:v>0.83333333333333337</c:v>
                </c:pt>
                <c:pt idx="1097">
                  <c:v>0.85416666666666663</c:v>
                </c:pt>
                <c:pt idx="1098">
                  <c:v>0.875</c:v>
                </c:pt>
                <c:pt idx="1099">
                  <c:v>0.89583333333333337</c:v>
                </c:pt>
                <c:pt idx="1100">
                  <c:v>0.91666666666666663</c:v>
                </c:pt>
                <c:pt idx="1101">
                  <c:v>0.9375</c:v>
                </c:pt>
                <c:pt idx="1102">
                  <c:v>0.95833333333333337</c:v>
                </c:pt>
                <c:pt idx="1103">
                  <c:v>0.97916666666666663</c:v>
                </c:pt>
                <c:pt idx="1104">
                  <c:v>0</c:v>
                </c:pt>
                <c:pt idx="1105">
                  <c:v>2.0833333333333332E-2</c:v>
                </c:pt>
                <c:pt idx="1106">
                  <c:v>4.1666666666666664E-2</c:v>
                </c:pt>
                <c:pt idx="1107">
                  <c:v>6.25E-2</c:v>
                </c:pt>
                <c:pt idx="1108">
                  <c:v>8.3333333333333329E-2</c:v>
                </c:pt>
                <c:pt idx="1109">
                  <c:v>0.10416666666666667</c:v>
                </c:pt>
                <c:pt idx="1110">
                  <c:v>0.125</c:v>
                </c:pt>
                <c:pt idx="1111">
                  <c:v>0.14583333333333334</c:v>
                </c:pt>
                <c:pt idx="1112">
                  <c:v>0.16666666666666666</c:v>
                </c:pt>
                <c:pt idx="1113">
                  <c:v>0.1875</c:v>
                </c:pt>
                <c:pt idx="1114">
                  <c:v>0.20833333333333334</c:v>
                </c:pt>
                <c:pt idx="1115">
                  <c:v>0.22916666666666666</c:v>
                </c:pt>
                <c:pt idx="1116">
                  <c:v>0.25</c:v>
                </c:pt>
                <c:pt idx="1117">
                  <c:v>0.27083333333333331</c:v>
                </c:pt>
                <c:pt idx="1118">
                  <c:v>0.29166666666666669</c:v>
                </c:pt>
                <c:pt idx="1119">
                  <c:v>0.3125</c:v>
                </c:pt>
                <c:pt idx="1120">
                  <c:v>0.33333333333333331</c:v>
                </c:pt>
                <c:pt idx="1121">
                  <c:v>0.35416666666666669</c:v>
                </c:pt>
                <c:pt idx="1122">
                  <c:v>0.375</c:v>
                </c:pt>
                <c:pt idx="1123">
                  <c:v>0.39583333333333331</c:v>
                </c:pt>
                <c:pt idx="1124">
                  <c:v>0.41666666666666669</c:v>
                </c:pt>
                <c:pt idx="1125">
                  <c:v>0.4375</c:v>
                </c:pt>
                <c:pt idx="1126">
                  <c:v>0.45833333333333331</c:v>
                </c:pt>
                <c:pt idx="1127">
                  <c:v>0.47916666666666669</c:v>
                </c:pt>
                <c:pt idx="1128">
                  <c:v>0.5</c:v>
                </c:pt>
                <c:pt idx="1129">
                  <c:v>0.52083333333333337</c:v>
                </c:pt>
                <c:pt idx="1130">
                  <c:v>0.54166666666666663</c:v>
                </c:pt>
                <c:pt idx="1131">
                  <c:v>0.5625</c:v>
                </c:pt>
                <c:pt idx="1132">
                  <c:v>0.58333333333333337</c:v>
                </c:pt>
                <c:pt idx="1133">
                  <c:v>0.60416666666666663</c:v>
                </c:pt>
                <c:pt idx="1134">
                  <c:v>0.625</c:v>
                </c:pt>
                <c:pt idx="1135">
                  <c:v>0.64583333333333337</c:v>
                </c:pt>
                <c:pt idx="1136">
                  <c:v>0.66666666666666663</c:v>
                </c:pt>
                <c:pt idx="1137">
                  <c:v>0.6875</c:v>
                </c:pt>
                <c:pt idx="1138">
                  <c:v>0.70833333333333337</c:v>
                </c:pt>
                <c:pt idx="1139">
                  <c:v>0.72916666666666663</c:v>
                </c:pt>
                <c:pt idx="1140">
                  <c:v>0.75</c:v>
                </c:pt>
                <c:pt idx="1141">
                  <c:v>0.77083333333333337</c:v>
                </c:pt>
                <c:pt idx="1142">
                  <c:v>0.79166666666666663</c:v>
                </c:pt>
                <c:pt idx="1143">
                  <c:v>0.8125</c:v>
                </c:pt>
                <c:pt idx="1144">
                  <c:v>0.83333333333333337</c:v>
                </c:pt>
                <c:pt idx="1145">
                  <c:v>0.85416666666666663</c:v>
                </c:pt>
                <c:pt idx="1146">
                  <c:v>0.875</c:v>
                </c:pt>
                <c:pt idx="1147">
                  <c:v>0.89583333333333337</c:v>
                </c:pt>
                <c:pt idx="1148">
                  <c:v>0.91666666666666663</c:v>
                </c:pt>
                <c:pt idx="1149">
                  <c:v>0.9375</c:v>
                </c:pt>
                <c:pt idx="1150">
                  <c:v>0.95833333333333337</c:v>
                </c:pt>
                <c:pt idx="1151">
                  <c:v>0.97916666666666663</c:v>
                </c:pt>
                <c:pt idx="1152">
                  <c:v>0</c:v>
                </c:pt>
                <c:pt idx="1153">
                  <c:v>2.0833333333333332E-2</c:v>
                </c:pt>
                <c:pt idx="1154">
                  <c:v>4.1666666666666664E-2</c:v>
                </c:pt>
                <c:pt idx="1155">
                  <c:v>6.25E-2</c:v>
                </c:pt>
                <c:pt idx="1156">
                  <c:v>8.3333333333333329E-2</c:v>
                </c:pt>
                <c:pt idx="1157">
                  <c:v>0.10416666666666667</c:v>
                </c:pt>
                <c:pt idx="1158">
                  <c:v>0.125</c:v>
                </c:pt>
                <c:pt idx="1159">
                  <c:v>0.14583333333333334</c:v>
                </c:pt>
                <c:pt idx="1160">
                  <c:v>0.16666666666666666</c:v>
                </c:pt>
                <c:pt idx="1161">
                  <c:v>0.1875</c:v>
                </c:pt>
                <c:pt idx="1162">
                  <c:v>0.20833333333333334</c:v>
                </c:pt>
                <c:pt idx="1163">
                  <c:v>0.22916666666666666</c:v>
                </c:pt>
                <c:pt idx="1164">
                  <c:v>0.25</c:v>
                </c:pt>
                <c:pt idx="1165">
                  <c:v>0.27083333333333331</c:v>
                </c:pt>
                <c:pt idx="1166">
                  <c:v>0.29166666666666669</c:v>
                </c:pt>
                <c:pt idx="1167">
                  <c:v>0.3125</c:v>
                </c:pt>
                <c:pt idx="1168">
                  <c:v>0.33333333333333331</c:v>
                </c:pt>
                <c:pt idx="1169">
                  <c:v>0.35416666666666669</c:v>
                </c:pt>
                <c:pt idx="1170">
                  <c:v>0.375</c:v>
                </c:pt>
                <c:pt idx="1171">
                  <c:v>0.39583333333333331</c:v>
                </c:pt>
                <c:pt idx="1172">
                  <c:v>0.41666666666666669</c:v>
                </c:pt>
                <c:pt idx="1173">
                  <c:v>0.4375</c:v>
                </c:pt>
                <c:pt idx="1174">
                  <c:v>0.45833333333333331</c:v>
                </c:pt>
                <c:pt idx="1175">
                  <c:v>0.47916666666666669</c:v>
                </c:pt>
                <c:pt idx="1176">
                  <c:v>0.5</c:v>
                </c:pt>
                <c:pt idx="1177">
                  <c:v>0.52083333333333337</c:v>
                </c:pt>
                <c:pt idx="1178">
                  <c:v>0.54166666666666663</c:v>
                </c:pt>
                <c:pt idx="1179">
                  <c:v>0.5625</c:v>
                </c:pt>
                <c:pt idx="1180">
                  <c:v>0.58333333333333337</c:v>
                </c:pt>
                <c:pt idx="1181">
                  <c:v>0.60416666666666663</c:v>
                </c:pt>
                <c:pt idx="1182">
                  <c:v>0.625</c:v>
                </c:pt>
                <c:pt idx="1183">
                  <c:v>0.64583333333333337</c:v>
                </c:pt>
                <c:pt idx="1184">
                  <c:v>0.66666666666666663</c:v>
                </c:pt>
                <c:pt idx="1185">
                  <c:v>0.6875</c:v>
                </c:pt>
                <c:pt idx="1186">
                  <c:v>0.70833333333333337</c:v>
                </c:pt>
                <c:pt idx="1187">
                  <c:v>0.72916666666666663</c:v>
                </c:pt>
                <c:pt idx="1188">
                  <c:v>0.75</c:v>
                </c:pt>
                <c:pt idx="1189">
                  <c:v>0.77083333333333337</c:v>
                </c:pt>
                <c:pt idx="1190">
                  <c:v>0.79166666666666663</c:v>
                </c:pt>
                <c:pt idx="1191">
                  <c:v>0.8125</c:v>
                </c:pt>
                <c:pt idx="1192">
                  <c:v>0.83333333333333337</c:v>
                </c:pt>
                <c:pt idx="1193">
                  <c:v>0.85416666666666663</c:v>
                </c:pt>
                <c:pt idx="1194">
                  <c:v>0.875</c:v>
                </c:pt>
                <c:pt idx="1195">
                  <c:v>0.89583333333333337</c:v>
                </c:pt>
                <c:pt idx="1196">
                  <c:v>0.91666666666666663</c:v>
                </c:pt>
                <c:pt idx="1197">
                  <c:v>0.9375</c:v>
                </c:pt>
                <c:pt idx="1198">
                  <c:v>0.95833333333333337</c:v>
                </c:pt>
                <c:pt idx="1199">
                  <c:v>0.97916666666666663</c:v>
                </c:pt>
                <c:pt idx="1200">
                  <c:v>0</c:v>
                </c:pt>
                <c:pt idx="1201">
                  <c:v>2.0833333333333332E-2</c:v>
                </c:pt>
                <c:pt idx="1202">
                  <c:v>4.1666666666666664E-2</c:v>
                </c:pt>
                <c:pt idx="1203">
                  <c:v>6.25E-2</c:v>
                </c:pt>
                <c:pt idx="1204">
                  <c:v>8.3333333333333329E-2</c:v>
                </c:pt>
                <c:pt idx="1205">
                  <c:v>0.10416666666666667</c:v>
                </c:pt>
                <c:pt idx="1206">
                  <c:v>0.125</c:v>
                </c:pt>
                <c:pt idx="1207">
                  <c:v>0.14583333333333334</c:v>
                </c:pt>
                <c:pt idx="1208">
                  <c:v>0.16666666666666666</c:v>
                </c:pt>
                <c:pt idx="1209">
                  <c:v>0.1875</c:v>
                </c:pt>
                <c:pt idx="1210">
                  <c:v>0.20833333333333334</c:v>
                </c:pt>
                <c:pt idx="1211">
                  <c:v>0.22916666666666666</c:v>
                </c:pt>
                <c:pt idx="1212">
                  <c:v>0.25</c:v>
                </c:pt>
                <c:pt idx="1213">
                  <c:v>0.27083333333333331</c:v>
                </c:pt>
                <c:pt idx="1214">
                  <c:v>0.29166666666666669</c:v>
                </c:pt>
                <c:pt idx="1215">
                  <c:v>0.3125</c:v>
                </c:pt>
                <c:pt idx="1216">
                  <c:v>0.33333333333333331</c:v>
                </c:pt>
                <c:pt idx="1217">
                  <c:v>0.35416666666666669</c:v>
                </c:pt>
                <c:pt idx="1218">
                  <c:v>0.375</c:v>
                </c:pt>
                <c:pt idx="1219">
                  <c:v>0.39583333333333331</c:v>
                </c:pt>
                <c:pt idx="1220">
                  <c:v>0.41666666666666669</c:v>
                </c:pt>
                <c:pt idx="1221">
                  <c:v>0.4375</c:v>
                </c:pt>
                <c:pt idx="1222">
                  <c:v>0.45833333333333331</c:v>
                </c:pt>
                <c:pt idx="1223">
                  <c:v>0.47916666666666669</c:v>
                </c:pt>
                <c:pt idx="1224">
                  <c:v>0.5</c:v>
                </c:pt>
                <c:pt idx="1225">
                  <c:v>0.52083333333333337</c:v>
                </c:pt>
                <c:pt idx="1226">
                  <c:v>0.54166666666666663</c:v>
                </c:pt>
                <c:pt idx="1227">
                  <c:v>0.5625</c:v>
                </c:pt>
                <c:pt idx="1228">
                  <c:v>0.58333333333333337</c:v>
                </c:pt>
                <c:pt idx="1229">
                  <c:v>0.60416666666666663</c:v>
                </c:pt>
                <c:pt idx="1230">
                  <c:v>0.625</c:v>
                </c:pt>
                <c:pt idx="1231">
                  <c:v>0.64583333333333337</c:v>
                </c:pt>
                <c:pt idx="1232">
                  <c:v>0.66666666666666663</c:v>
                </c:pt>
                <c:pt idx="1233">
                  <c:v>0.6875</c:v>
                </c:pt>
                <c:pt idx="1234">
                  <c:v>0.70833333333333337</c:v>
                </c:pt>
                <c:pt idx="1235">
                  <c:v>0.72916666666666663</c:v>
                </c:pt>
                <c:pt idx="1236">
                  <c:v>0.75</c:v>
                </c:pt>
                <c:pt idx="1237">
                  <c:v>0.77083333333333337</c:v>
                </c:pt>
                <c:pt idx="1238">
                  <c:v>0.79166666666666663</c:v>
                </c:pt>
                <c:pt idx="1239">
                  <c:v>0.8125</c:v>
                </c:pt>
                <c:pt idx="1240">
                  <c:v>0.83333333333333337</c:v>
                </c:pt>
                <c:pt idx="1241">
                  <c:v>0.85416666666666663</c:v>
                </c:pt>
                <c:pt idx="1242">
                  <c:v>0.875</c:v>
                </c:pt>
                <c:pt idx="1243">
                  <c:v>0.89583333333333337</c:v>
                </c:pt>
                <c:pt idx="1244">
                  <c:v>0.91666666666666663</c:v>
                </c:pt>
                <c:pt idx="1245">
                  <c:v>0.9375</c:v>
                </c:pt>
                <c:pt idx="1246">
                  <c:v>0.95833333333333337</c:v>
                </c:pt>
                <c:pt idx="1247">
                  <c:v>0.97916666666666663</c:v>
                </c:pt>
                <c:pt idx="1248">
                  <c:v>0</c:v>
                </c:pt>
                <c:pt idx="1249">
                  <c:v>2.0833333333333332E-2</c:v>
                </c:pt>
                <c:pt idx="1250">
                  <c:v>4.1666666666666664E-2</c:v>
                </c:pt>
                <c:pt idx="1251">
                  <c:v>6.25E-2</c:v>
                </c:pt>
                <c:pt idx="1252">
                  <c:v>8.3333333333333329E-2</c:v>
                </c:pt>
                <c:pt idx="1253">
                  <c:v>0.10416666666666667</c:v>
                </c:pt>
                <c:pt idx="1254">
                  <c:v>0.125</c:v>
                </c:pt>
                <c:pt idx="1255">
                  <c:v>0.14583333333333334</c:v>
                </c:pt>
                <c:pt idx="1256">
                  <c:v>0.16666666666666666</c:v>
                </c:pt>
                <c:pt idx="1257">
                  <c:v>0.1875</c:v>
                </c:pt>
                <c:pt idx="1258">
                  <c:v>0.20833333333333334</c:v>
                </c:pt>
                <c:pt idx="1259">
                  <c:v>0.22916666666666666</c:v>
                </c:pt>
                <c:pt idx="1260">
                  <c:v>0.25</c:v>
                </c:pt>
                <c:pt idx="1261">
                  <c:v>0.27083333333333331</c:v>
                </c:pt>
                <c:pt idx="1262">
                  <c:v>0.29166666666666669</c:v>
                </c:pt>
                <c:pt idx="1263">
                  <c:v>0.3125</c:v>
                </c:pt>
                <c:pt idx="1264">
                  <c:v>0.33333333333333331</c:v>
                </c:pt>
                <c:pt idx="1265">
                  <c:v>0.35416666666666669</c:v>
                </c:pt>
                <c:pt idx="1266">
                  <c:v>0.375</c:v>
                </c:pt>
                <c:pt idx="1267">
                  <c:v>0.39583333333333331</c:v>
                </c:pt>
                <c:pt idx="1268">
                  <c:v>0.41666666666666669</c:v>
                </c:pt>
                <c:pt idx="1269">
                  <c:v>0.4375</c:v>
                </c:pt>
                <c:pt idx="1270">
                  <c:v>0.45833333333333331</c:v>
                </c:pt>
                <c:pt idx="1271">
                  <c:v>0.47916666666666669</c:v>
                </c:pt>
                <c:pt idx="1272">
                  <c:v>0.5</c:v>
                </c:pt>
                <c:pt idx="1273">
                  <c:v>0.52083333333333337</c:v>
                </c:pt>
                <c:pt idx="1274">
                  <c:v>0.54166666666666663</c:v>
                </c:pt>
                <c:pt idx="1275">
                  <c:v>0.5625</c:v>
                </c:pt>
                <c:pt idx="1276">
                  <c:v>0.58333333333333337</c:v>
                </c:pt>
                <c:pt idx="1277">
                  <c:v>0.60416666666666663</c:v>
                </c:pt>
                <c:pt idx="1278">
                  <c:v>0.625</c:v>
                </c:pt>
                <c:pt idx="1279">
                  <c:v>0.64583333333333337</c:v>
                </c:pt>
                <c:pt idx="1280">
                  <c:v>0.66666666666666663</c:v>
                </c:pt>
                <c:pt idx="1281">
                  <c:v>0.6875</c:v>
                </c:pt>
                <c:pt idx="1282">
                  <c:v>0.70833333333333337</c:v>
                </c:pt>
                <c:pt idx="1283">
                  <c:v>0.72916666666666663</c:v>
                </c:pt>
                <c:pt idx="1284">
                  <c:v>0.75</c:v>
                </c:pt>
                <c:pt idx="1285">
                  <c:v>0.77083333333333337</c:v>
                </c:pt>
                <c:pt idx="1286">
                  <c:v>0.79166666666666663</c:v>
                </c:pt>
                <c:pt idx="1287">
                  <c:v>0.8125</c:v>
                </c:pt>
                <c:pt idx="1288">
                  <c:v>0.83333333333333337</c:v>
                </c:pt>
                <c:pt idx="1289">
                  <c:v>0.85416666666666663</c:v>
                </c:pt>
                <c:pt idx="1290">
                  <c:v>0.875</c:v>
                </c:pt>
                <c:pt idx="1291">
                  <c:v>0.89583333333333337</c:v>
                </c:pt>
                <c:pt idx="1292">
                  <c:v>0.91666666666666663</c:v>
                </c:pt>
                <c:pt idx="1293">
                  <c:v>0.9375</c:v>
                </c:pt>
                <c:pt idx="1294">
                  <c:v>0.95833333333333337</c:v>
                </c:pt>
                <c:pt idx="1295">
                  <c:v>0.97916666666666663</c:v>
                </c:pt>
                <c:pt idx="1296">
                  <c:v>0</c:v>
                </c:pt>
                <c:pt idx="1297">
                  <c:v>2.0833333333333332E-2</c:v>
                </c:pt>
                <c:pt idx="1298">
                  <c:v>4.1666666666666664E-2</c:v>
                </c:pt>
                <c:pt idx="1299">
                  <c:v>6.25E-2</c:v>
                </c:pt>
                <c:pt idx="1300">
                  <c:v>8.3333333333333329E-2</c:v>
                </c:pt>
                <c:pt idx="1301">
                  <c:v>0.10416666666666667</c:v>
                </c:pt>
                <c:pt idx="1302">
                  <c:v>0.125</c:v>
                </c:pt>
                <c:pt idx="1303">
                  <c:v>0.14583333333333334</c:v>
                </c:pt>
                <c:pt idx="1304">
                  <c:v>0.16666666666666666</c:v>
                </c:pt>
                <c:pt idx="1305">
                  <c:v>0.1875</c:v>
                </c:pt>
                <c:pt idx="1306">
                  <c:v>0.20833333333333334</c:v>
                </c:pt>
                <c:pt idx="1307">
                  <c:v>0.22916666666666666</c:v>
                </c:pt>
                <c:pt idx="1308">
                  <c:v>0.25</c:v>
                </c:pt>
                <c:pt idx="1309">
                  <c:v>0.27083333333333331</c:v>
                </c:pt>
                <c:pt idx="1310">
                  <c:v>0.29166666666666669</c:v>
                </c:pt>
                <c:pt idx="1311">
                  <c:v>0.3125</c:v>
                </c:pt>
                <c:pt idx="1312">
                  <c:v>0.33333333333333331</c:v>
                </c:pt>
                <c:pt idx="1313">
                  <c:v>0.35416666666666669</c:v>
                </c:pt>
                <c:pt idx="1314">
                  <c:v>0.375</c:v>
                </c:pt>
                <c:pt idx="1315">
                  <c:v>0.39583333333333331</c:v>
                </c:pt>
                <c:pt idx="1316">
                  <c:v>0.41666666666666669</c:v>
                </c:pt>
                <c:pt idx="1317">
                  <c:v>0.4375</c:v>
                </c:pt>
                <c:pt idx="1318">
                  <c:v>0.45833333333333331</c:v>
                </c:pt>
                <c:pt idx="1319">
                  <c:v>0.47916666666666669</c:v>
                </c:pt>
                <c:pt idx="1320">
                  <c:v>0.5</c:v>
                </c:pt>
                <c:pt idx="1321">
                  <c:v>0.52083333333333337</c:v>
                </c:pt>
                <c:pt idx="1322">
                  <c:v>0.54166666666666663</c:v>
                </c:pt>
                <c:pt idx="1323">
                  <c:v>0.5625</c:v>
                </c:pt>
                <c:pt idx="1324">
                  <c:v>0.58333333333333337</c:v>
                </c:pt>
                <c:pt idx="1325">
                  <c:v>0.60416666666666663</c:v>
                </c:pt>
                <c:pt idx="1326">
                  <c:v>0.625</c:v>
                </c:pt>
                <c:pt idx="1327">
                  <c:v>0.64583333333333337</c:v>
                </c:pt>
                <c:pt idx="1328">
                  <c:v>0.66666666666666663</c:v>
                </c:pt>
                <c:pt idx="1329">
                  <c:v>0.6875</c:v>
                </c:pt>
                <c:pt idx="1330">
                  <c:v>0.70833333333333337</c:v>
                </c:pt>
                <c:pt idx="1331">
                  <c:v>0.72916666666666663</c:v>
                </c:pt>
                <c:pt idx="1332">
                  <c:v>0.75</c:v>
                </c:pt>
                <c:pt idx="1333">
                  <c:v>0.77083333333333337</c:v>
                </c:pt>
                <c:pt idx="1334">
                  <c:v>0.79166666666666663</c:v>
                </c:pt>
                <c:pt idx="1335">
                  <c:v>0.8125</c:v>
                </c:pt>
                <c:pt idx="1336">
                  <c:v>0.83333333333333337</c:v>
                </c:pt>
                <c:pt idx="1337">
                  <c:v>0.85416666666666663</c:v>
                </c:pt>
                <c:pt idx="1338">
                  <c:v>0.875</c:v>
                </c:pt>
                <c:pt idx="1339">
                  <c:v>0.89583333333333337</c:v>
                </c:pt>
                <c:pt idx="1340">
                  <c:v>0.91666666666666663</c:v>
                </c:pt>
                <c:pt idx="1341">
                  <c:v>0.9375</c:v>
                </c:pt>
                <c:pt idx="1342">
                  <c:v>0.95833333333333337</c:v>
                </c:pt>
                <c:pt idx="1343">
                  <c:v>0.97916666666666663</c:v>
                </c:pt>
                <c:pt idx="1344">
                  <c:v>0</c:v>
                </c:pt>
                <c:pt idx="1345">
                  <c:v>2.0833333333333332E-2</c:v>
                </c:pt>
                <c:pt idx="1346">
                  <c:v>4.1666666666666664E-2</c:v>
                </c:pt>
                <c:pt idx="1347">
                  <c:v>6.25E-2</c:v>
                </c:pt>
                <c:pt idx="1348">
                  <c:v>8.3333333333333329E-2</c:v>
                </c:pt>
                <c:pt idx="1349">
                  <c:v>0.10416666666666667</c:v>
                </c:pt>
                <c:pt idx="1350">
                  <c:v>0.125</c:v>
                </c:pt>
                <c:pt idx="1351">
                  <c:v>0.14583333333333334</c:v>
                </c:pt>
                <c:pt idx="1352">
                  <c:v>0.16666666666666666</c:v>
                </c:pt>
                <c:pt idx="1353">
                  <c:v>0.1875</c:v>
                </c:pt>
                <c:pt idx="1354">
                  <c:v>0.20833333333333334</c:v>
                </c:pt>
                <c:pt idx="1355">
                  <c:v>0.22916666666666666</c:v>
                </c:pt>
                <c:pt idx="1356">
                  <c:v>0.25</c:v>
                </c:pt>
                <c:pt idx="1357">
                  <c:v>0.27083333333333331</c:v>
                </c:pt>
                <c:pt idx="1358">
                  <c:v>0.29166666666666669</c:v>
                </c:pt>
                <c:pt idx="1359">
                  <c:v>0.3125</c:v>
                </c:pt>
                <c:pt idx="1360">
                  <c:v>0.33333333333333331</c:v>
                </c:pt>
                <c:pt idx="1361">
                  <c:v>0.35416666666666669</c:v>
                </c:pt>
                <c:pt idx="1362">
                  <c:v>0.375</c:v>
                </c:pt>
                <c:pt idx="1363">
                  <c:v>0.39583333333333331</c:v>
                </c:pt>
                <c:pt idx="1364">
                  <c:v>0.41666666666666669</c:v>
                </c:pt>
                <c:pt idx="1365">
                  <c:v>0.4375</c:v>
                </c:pt>
                <c:pt idx="1366">
                  <c:v>0.45833333333333331</c:v>
                </c:pt>
                <c:pt idx="1367">
                  <c:v>0.47916666666666669</c:v>
                </c:pt>
                <c:pt idx="1368">
                  <c:v>0.5</c:v>
                </c:pt>
                <c:pt idx="1369">
                  <c:v>0.52083333333333337</c:v>
                </c:pt>
                <c:pt idx="1370">
                  <c:v>0.54166666666666663</c:v>
                </c:pt>
                <c:pt idx="1371">
                  <c:v>0.5625</c:v>
                </c:pt>
                <c:pt idx="1372">
                  <c:v>0.58333333333333337</c:v>
                </c:pt>
                <c:pt idx="1373">
                  <c:v>0.60416666666666663</c:v>
                </c:pt>
                <c:pt idx="1374">
                  <c:v>0.625</c:v>
                </c:pt>
                <c:pt idx="1375">
                  <c:v>0.64583333333333337</c:v>
                </c:pt>
                <c:pt idx="1376">
                  <c:v>0.66666666666666663</c:v>
                </c:pt>
                <c:pt idx="1377">
                  <c:v>0.6875</c:v>
                </c:pt>
                <c:pt idx="1378">
                  <c:v>0.70833333333333337</c:v>
                </c:pt>
                <c:pt idx="1379">
                  <c:v>0.72916666666666663</c:v>
                </c:pt>
                <c:pt idx="1380">
                  <c:v>0.75</c:v>
                </c:pt>
                <c:pt idx="1381">
                  <c:v>0.77083333333333337</c:v>
                </c:pt>
                <c:pt idx="1382">
                  <c:v>0.79166666666666663</c:v>
                </c:pt>
                <c:pt idx="1383">
                  <c:v>0.8125</c:v>
                </c:pt>
                <c:pt idx="1384">
                  <c:v>0.83333333333333337</c:v>
                </c:pt>
                <c:pt idx="1385">
                  <c:v>0.85416666666666663</c:v>
                </c:pt>
                <c:pt idx="1386">
                  <c:v>0.875</c:v>
                </c:pt>
                <c:pt idx="1387">
                  <c:v>0.89583333333333337</c:v>
                </c:pt>
                <c:pt idx="1388">
                  <c:v>0.91666666666666663</c:v>
                </c:pt>
                <c:pt idx="1389">
                  <c:v>0.9375</c:v>
                </c:pt>
                <c:pt idx="1390">
                  <c:v>0.95833333333333337</c:v>
                </c:pt>
                <c:pt idx="1391">
                  <c:v>0.97916666666666663</c:v>
                </c:pt>
                <c:pt idx="1392">
                  <c:v>0</c:v>
                </c:pt>
                <c:pt idx="1393">
                  <c:v>2.0833333333333332E-2</c:v>
                </c:pt>
                <c:pt idx="1394">
                  <c:v>4.1666666666666664E-2</c:v>
                </c:pt>
                <c:pt idx="1395">
                  <c:v>6.25E-2</c:v>
                </c:pt>
                <c:pt idx="1396">
                  <c:v>8.3333333333333329E-2</c:v>
                </c:pt>
                <c:pt idx="1397">
                  <c:v>0.10416666666666667</c:v>
                </c:pt>
                <c:pt idx="1398">
                  <c:v>0.125</c:v>
                </c:pt>
                <c:pt idx="1399">
                  <c:v>0.14583333333333334</c:v>
                </c:pt>
                <c:pt idx="1400">
                  <c:v>0.16666666666666666</c:v>
                </c:pt>
                <c:pt idx="1401">
                  <c:v>0.1875</c:v>
                </c:pt>
                <c:pt idx="1402">
                  <c:v>0.20833333333333334</c:v>
                </c:pt>
                <c:pt idx="1403">
                  <c:v>0.22916666666666666</c:v>
                </c:pt>
                <c:pt idx="1404">
                  <c:v>0.25</c:v>
                </c:pt>
                <c:pt idx="1405">
                  <c:v>0.27083333333333331</c:v>
                </c:pt>
                <c:pt idx="1406">
                  <c:v>0.29166666666666669</c:v>
                </c:pt>
                <c:pt idx="1407">
                  <c:v>0.3125</c:v>
                </c:pt>
                <c:pt idx="1408">
                  <c:v>0.33333333333333331</c:v>
                </c:pt>
                <c:pt idx="1409">
                  <c:v>0.35416666666666669</c:v>
                </c:pt>
                <c:pt idx="1410">
                  <c:v>0.375</c:v>
                </c:pt>
                <c:pt idx="1411">
                  <c:v>0.39583333333333331</c:v>
                </c:pt>
                <c:pt idx="1412">
                  <c:v>0.41666666666666669</c:v>
                </c:pt>
                <c:pt idx="1413">
                  <c:v>0.4375</c:v>
                </c:pt>
                <c:pt idx="1414">
                  <c:v>0.45833333333333331</c:v>
                </c:pt>
                <c:pt idx="1415">
                  <c:v>0.47916666666666669</c:v>
                </c:pt>
                <c:pt idx="1416">
                  <c:v>0.5</c:v>
                </c:pt>
                <c:pt idx="1417">
                  <c:v>0.52083333333333337</c:v>
                </c:pt>
                <c:pt idx="1418">
                  <c:v>0.54166666666666663</c:v>
                </c:pt>
                <c:pt idx="1419">
                  <c:v>0.5625</c:v>
                </c:pt>
                <c:pt idx="1420">
                  <c:v>0.58333333333333337</c:v>
                </c:pt>
                <c:pt idx="1421">
                  <c:v>0.60416666666666663</c:v>
                </c:pt>
                <c:pt idx="1422">
                  <c:v>0.625</c:v>
                </c:pt>
                <c:pt idx="1423">
                  <c:v>0.64583333333333337</c:v>
                </c:pt>
                <c:pt idx="1424">
                  <c:v>0.66666666666666663</c:v>
                </c:pt>
                <c:pt idx="1425">
                  <c:v>0.6875</c:v>
                </c:pt>
                <c:pt idx="1426">
                  <c:v>0.70833333333333337</c:v>
                </c:pt>
                <c:pt idx="1427">
                  <c:v>0.72916666666666663</c:v>
                </c:pt>
                <c:pt idx="1428">
                  <c:v>0.75</c:v>
                </c:pt>
                <c:pt idx="1429">
                  <c:v>0.77083333333333337</c:v>
                </c:pt>
                <c:pt idx="1430">
                  <c:v>0.79166666666666663</c:v>
                </c:pt>
                <c:pt idx="1431">
                  <c:v>0.8125</c:v>
                </c:pt>
                <c:pt idx="1432">
                  <c:v>0.83333333333333337</c:v>
                </c:pt>
                <c:pt idx="1433">
                  <c:v>0.85416666666666663</c:v>
                </c:pt>
                <c:pt idx="1434">
                  <c:v>0.875</c:v>
                </c:pt>
                <c:pt idx="1435">
                  <c:v>0.89583333333333337</c:v>
                </c:pt>
                <c:pt idx="1436">
                  <c:v>0.91666666666666663</c:v>
                </c:pt>
                <c:pt idx="1437">
                  <c:v>0.9375</c:v>
                </c:pt>
                <c:pt idx="1438">
                  <c:v>0.95833333333333337</c:v>
                </c:pt>
                <c:pt idx="1439">
                  <c:v>0.97916666666666663</c:v>
                </c:pt>
              </c:numCache>
            </c:numRef>
          </c:cat>
          <c:val>
            <c:numRef>
              <c:f>Sheet1!$F$3:$F$1442</c:f>
              <c:numCache>
                <c:formatCode>General</c:formatCode>
                <c:ptCount val="1440"/>
                <c:pt idx="0">
                  <c:v>3.3808159999999998</c:v>
                </c:pt>
                <c:pt idx="1">
                  <c:v>3.331585</c:v>
                </c:pt>
                <c:pt idx="2">
                  <c:v>3.2672840000000001</c:v>
                </c:pt>
                <c:pt idx="3">
                  <c:v>3.13165</c:v>
                </c:pt>
                <c:pt idx="4">
                  <c:v>3.1286360000000002</c:v>
                </c:pt>
                <c:pt idx="5">
                  <c:v>2.9387470000000002</c:v>
                </c:pt>
                <c:pt idx="6">
                  <c:v>2.8372730000000002</c:v>
                </c:pt>
                <c:pt idx="7">
                  <c:v>2.7769910000000002</c:v>
                </c:pt>
                <c:pt idx="8">
                  <c:v>2.866409</c:v>
                </c:pt>
                <c:pt idx="9">
                  <c:v>2.709676</c:v>
                </c:pt>
                <c:pt idx="10">
                  <c:v>2.6604450000000002</c:v>
                </c:pt>
                <c:pt idx="11">
                  <c:v>2.6102099999999999</c:v>
                </c:pt>
                <c:pt idx="12">
                  <c:v>2.5559569999999998</c:v>
                </c:pt>
                <c:pt idx="13">
                  <c:v>2.5288300000000001</c:v>
                </c:pt>
                <c:pt idx="14">
                  <c:v>2.1681430000000002</c:v>
                </c:pt>
                <c:pt idx="15">
                  <c:v>2.1319729999999999</c:v>
                </c:pt>
                <c:pt idx="16">
                  <c:v>2.3379370000000002</c:v>
                </c:pt>
                <c:pt idx="17">
                  <c:v>2.797085</c:v>
                </c:pt>
                <c:pt idx="18">
                  <c:v>2.9166439999999998</c:v>
                </c:pt>
                <c:pt idx="19">
                  <c:v>3.2632659999999998</c:v>
                </c:pt>
                <c:pt idx="20">
                  <c:v>3.3717730000000001</c:v>
                </c:pt>
                <c:pt idx="21">
                  <c:v>3.5244870000000001</c:v>
                </c:pt>
                <c:pt idx="22">
                  <c:v>3.6129009999999999</c:v>
                </c:pt>
                <c:pt idx="23">
                  <c:v>3.7515499999999999</c:v>
                </c:pt>
                <c:pt idx="24">
                  <c:v>3.7575780000000001</c:v>
                </c:pt>
                <c:pt idx="25">
                  <c:v>3.7887230000000001</c:v>
                </c:pt>
                <c:pt idx="26">
                  <c:v>3.726432</c:v>
                </c:pt>
                <c:pt idx="27">
                  <c:v>3.9675600000000002</c:v>
                </c:pt>
                <c:pt idx="28">
                  <c:v>4.0941520000000002</c:v>
                </c:pt>
                <c:pt idx="29">
                  <c:v>4.1092230000000001</c:v>
                </c:pt>
                <c:pt idx="30">
                  <c:v>4.1835709999999997</c:v>
                </c:pt>
                <c:pt idx="31">
                  <c:v>4.1212790000000004</c:v>
                </c:pt>
                <c:pt idx="32">
                  <c:v>4.064012</c:v>
                </c:pt>
                <c:pt idx="33">
                  <c:v>3.9273720000000001</c:v>
                </c:pt>
                <c:pt idx="34">
                  <c:v>3.6189290000000001</c:v>
                </c:pt>
                <c:pt idx="35">
                  <c:v>3.5144410000000001</c:v>
                </c:pt>
                <c:pt idx="36">
                  <c:v>3.4742519999999999</c:v>
                </c:pt>
                <c:pt idx="37">
                  <c:v>3.7535590000000001</c:v>
                </c:pt>
                <c:pt idx="38">
                  <c:v>4.1072129999999998</c:v>
                </c:pt>
                <c:pt idx="39">
                  <c:v>4.0318610000000001</c:v>
                </c:pt>
                <c:pt idx="40">
                  <c:v>3.8691</c:v>
                </c:pt>
                <c:pt idx="41">
                  <c:v>3.8238880000000002</c:v>
                </c:pt>
                <c:pt idx="42">
                  <c:v>3.8198690000000002</c:v>
                </c:pt>
                <c:pt idx="43">
                  <c:v>3.7736529999999999</c:v>
                </c:pt>
                <c:pt idx="44">
                  <c:v>3.7183950000000001</c:v>
                </c:pt>
                <c:pt idx="45">
                  <c:v>3.6380189999999999</c:v>
                </c:pt>
                <c:pt idx="46">
                  <c:v>3.5827599999999999</c:v>
                </c:pt>
                <c:pt idx="47">
                  <c:v>3.3506740000000002</c:v>
                </c:pt>
                <c:pt idx="48">
                  <c:v>3.1587770000000002</c:v>
                </c:pt>
                <c:pt idx="49">
                  <c:v>3.1597810000000002</c:v>
                </c:pt>
                <c:pt idx="50">
                  <c:v>3.0080719999999999</c:v>
                </c:pt>
                <c:pt idx="51">
                  <c:v>2.9226719999999999</c:v>
                </c:pt>
                <c:pt idx="52">
                  <c:v>2.8553570000000001</c:v>
                </c:pt>
                <c:pt idx="53">
                  <c:v>2.7347929999999998</c:v>
                </c:pt>
                <c:pt idx="54">
                  <c:v>2.5830839999999999</c:v>
                </c:pt>
                <c:pt idx="55">
                  <c:v>2.4966789999999999</c:v>
                </c:pt>
                <c:pt idx="56">
                  <c:v>2.4665379999999999</c:v>
                </c:pt>
                <c:pt idx="57">
                  <c:v>2.5087359999999999</c:v>
                </c:pt>
                <c:pt idx="58">
                  <c:v>2.4223319999999999</c:v>
                </c:pt>
                <c:pt idx="59">
                  <c:v>2.488642</c:v>
                </c:pt>
                <c:pt idx="60">
                  <c:v>2.4223319999999999</c:v>
                </c:pt>
                <c:pt idx="61">
                  <c:v>2.331909</c:v>
                </c:pt>
                <c:pt idx="62">
                  <c:v>2.1812040000000001</c:v>
                </c:pt>
                <c:pt idx="63">
                  <c:v>2.158096</c:v>
                </c:pt>
                <c:pt idx="64">
                  <c:v>2.1028370000000001</c:v>
                </c:pt>
                <c:pt idx="65">
                  <c:v>2.3399459999999999</c:v>
                </c:pt>
                <c:pt idx="66">
                  <c:v>2.6031780000000002</c:v>
                </c:pt>
                <c:pt idx="67">
                  <c:v>2.8051219999999999</c:v>
                </c:pt>
                <c:pt idx="68">
                  <c:v>2.8945409999999998</c:v>
                </c:pt>
                <c:pt idx="69">
                  <c:v>2.9829539999999999</c:v>
                </c:pt>
                <c:pt idx="70">
                  <c:v>3.0723720000000001</c:v>
                </c:pt>
                <c:pt idx="71">
                  <c:v>3.1165790000000002</c:v>
                </c:pt>
                <c:pt idx="72">
                  <c:v>3.132654</c:v>
                </c:pt>
                <c:pt idx="73">
                  <c:v>3.301444</c:v>
                </c:pt>
                <c:pt idx="74">
                  <c:v>3.2652749999999999</c:v>
                </c:pt>
                <c:pt idx="75">
                  <c:v>3.2763270000000002</c:v>
                </c:pt>
                <c:pt idx="76">
                  <c:v>3.3466559999999999</c:v>
                </c:pt>
                <c:pt idx="77">
                  <c:v>3.4451160000000001</c:v>
                </c:pt>
                <c:pt idx="78">
                  <c:v>3.4431069999999999</c:v>
                </c:pt>
                <c:pt idx="79">
                  <c:v>3.4601869999999999</c:v>
                </c:pt>
                <c:pt idx="80">
                  <c:v>3.5988349999999998</c:v>
                </c:pt>
                <c:pt idx="81">
                  <c:v>3.314505</c:v>
                </c:pt>
                <c:pt idx="82">
                  <c:v>3.2622610000000001</c:v>
                </c:pt>
                <c:pt idx="83">
                  <c:v>3.2451810000000001</c:v>
                </c:pt>
                <c:pt idx="84">
                  <c:v>3.339623</c:v>
                </c:pt>
                <c:pt idx="85">
                  <c:v>3.5556329999999998</c:v>
                </c:pt>
                <c:pt idx="86">
                  <c:v>3.8168549999999999</c:v>
                </c:pt>
                <c:pt idx="87">
                  <c:v>3.9102920000000001</c:v>
                </c:pt>
                <c:pt idx="88">
                  <c:v>3.9112969999999998</c:v>
                </c:pt>
                <c:pt idx="89">
                  <c:v>3.8731179999999998</c:v>
                </c:pt>
                <c:pt idx="90">
                  <c:v>3.6932770000000001</c:v>
                </c:pt>
                <c:pt idx="91">
                  <c:v>3.6259619999999999</c:v>
                </c:pt>
                <c:pt idx="92">
                  <c:v>3.509417</c:v>
                </c:pt>
                <c:pt idx="93">
                  <c:v>3.4481299999999999</c:v>
                </c:pt>
                <c:pt idx="94">
                  <c:v>3.3366090000000002</c:v>
                </c:pt>
                <c:pt idx="95">
                  <c:v>3.1386829999999999</c:v>
                </c:pt>
                <c:pt idx="96">
                  <c:v>3.018119</c:v>
                </c:pt>
                <c:pt idx="97">
                  <c:v>2.9508040000000002</c:v>
                </c:pt>
                <c:pt idx="98">
                  <c:v>2.7860330000000002</c:v>
                </c:pt>
                <c:pt idx="99">
                  <c:v>2.72776</c:v>
                </c:pt>
                <c:pt idx="100">
                  <c:v>2.6554220000000002</c:v>
                </c:pt>
                <c:pt idx="101">
                  <c:v>2.6031780000000002</c:v>
                </c:pt>
                <c:pt idx="102">
                  <c:v>2.566004</c:v>
                </c:pt>
                <c:pt idx="103">
                  <c:v>2.5248110000000001</c:v>
                </c:pt>
                <c:pt idx="104">
                  <c:v>2.4795989999999999</c:v>
                </c:pt>
                <c:pt idx="105">
                  <c:v>2.4384070000000002</c:v>
                </c:pt>
                <c:pt idx="106">
                  <c:v>2.4002279999999998</c:v>
                </c:pt>
                <c:pt idx="107">
                  <c:v>2.4363969999999999</c:v>
                </c:pt>
                <c:pt idx="108">
                  <c:v>2.4745759999999999</c:v>
                </c:pt>
                <c:pt idx="109">
                  <c:v>2.3077960000000002</c:v>
                </c:pt>
                <c:pt idx="110">
                  <c:v>2.206321</c:v>
                </c:pt>
                <c:pt idx="111">
                  <c:v>2.301768</c:v>
                </c:pt>
                <c:pt idx="112">
                  <c:v>2.6112150000000001</c:v>
                </c:pt>
                <c:pt idx="113">
                  <c:v>3.0924670000000001</c:v>
                </c:pt>
                <c:pt idx="114">
                  <c:v>3.6319900000000001</c:v>
                </c:pt>
                <c:pt idx="115">
                  <c:v>3.9645459999999999</c:v>
                </c:pt>
                <c:pt idx="116">
                  <c:v>4.0750630000000001</c:v>
                </c:pt>
                <c:pt idx="117">
                  <c:v>4.1373540000000002</c:v>
                </c:pt>
                <c:pt idx="118">
                  <c:v>4.2468669999999999</c:v>
                </c:pt>
                <c:pt idx="119">
                  <c:v>4.343318</c:v>
                </c:pt>
                <c:pt idx="120">
                  <c:v>4.0820959999999999</c:v>
                </c:pt>
                <c:pt idx="121">
                  <c:v>4.0569790000000001</c:v>
                </c:pt>
                <c:pt idx="122">
                  <c:v>4.1966320000000001</c:v>
                </c:pt>
                <c:pt idx="123">
                  <c:v>4.6246340000000004</c:v>
                </c:pt>
                <c:pt idx="124">
                  <c:v>4.725104</c:v>
                </c:pt>
                <c:pt idx="125">
                  <c:v>4.8356209999999997</c:v>
                </c:pt>
                <c:pt idx="126">
                  <c:v>4.6829070000000002</c:v>
                </c:pt>
                <c:pt idx="127">
                  <c:v>4.6145870000000002</c:v>
                </c:pt>
                <c:pt idx="128">
                  <c:v>4.6125769999999999</c:v>
                </c:pt>
                <c:pt idx="129">
                  <c:v>4.473929</c:v>
                </c:pt>
                <c:pt idx="130">
                  <c:v>4.1252979999999999</c:v>
                </c:pt>
                <c:pt idx="131">
                  <c:v>3.8148460000000002</c:v>
                </c:pt>
                <c:pt idx="132">
                  <c:v>3.9414380000000002</c:v>
                </c:pt>
                <c:pt idx="133">
                  <c:v>4.1403679999999996</c:v>
                </c:pt>
                <c:pt idx="134">
                  <c:v>4.3302569999999996</c:v>
                </c:pt>
                <c:pt idx="135">
                  <c:v>4.2820309999999999</c:v>
                </c:pt>
                <c:pt idx="136">
                  <c:v>4.1544340000000002</c:v>
                </c:pt>
                <c:pt idx="137">
                  <c:v>4.1654859999999996</c:v>
                </c:pt>
                <c:pt idx="138">
                  <c:v>3.995692</c:v>
                </c:pt>
                <c:pt idx="139">
                  <c:v>3.9273720000000001</c:v>
                </c:pt>
                <c:pt idx="140">
                  <c:v>3.7324600000000001</c:v>
                </c:pt>
                <c:pt idx="141">
                  <c:v>3.6751930000000002</c:v>
                </c:pt>
                <c:pt idx="142">
                  <c:v>3.4410970000000001</c:v>
                </c:pt>
                <c:pt idx="143">
                  <c:v>3.2913969999999999</c:v>
                </c:pt>
                <c:pt idx="144">
                  <c:v>3.1386829999999999</c:v>
                </c:pt>
                <c:pt idx="145">
                  <c:v>2.9608509999999999</c:v>
                </c:pt>
                <c:pt idx="146">
                  <c:v>3.036203</c:v>
                </c:pt>
                <c:pt idx="147">
                  <c:v>2.8503340000000001</c:v>
                </c:pt>
                <c:pt idx="148">
                  <c:v>2.7438359999999999</c:v>
                </c:pt>
                <c:pt idx="149">
                  <c:v>2.6353279999999999</c:v>
                </c:pt>
                <c:pt idx="150">
                  <c:v>2.6082010000000002</c:v>
                </c:pt>
                <c:pt idx="151">
                  <c:v>2.5981540000000001</c:v>
                </c:pt>
                <c:pt idx="152">
                  <c:v>2.658436</c:v>
                </c:pt>
                <c:pt idx="153">
                  <c:v>2.5077310000000002</c:v>
                </c:pt>
                <c:pt idx="154">
                  <c:v>2.5037120000000002</c:v>
                </c:pt>
                <c:pt idx="155">
                  <c:v>2.5338530000000001</c:v>
                </c:pt>
                <c:pt idx="156">
                  <c:v>2.5680130000000001</c:v>
                </c:pt>
                <c:pt idx="157">
                  <c:v>2.4866320000000002</c:v>
                </c:pt>
                <c:pt idx="158">
                  <c:v>2.3248760000000002</c:v>
                </c:pt>
                <c:pt idx="159">
                  <c:v>2.3168380000000002</c:v>
                </c:pt>
                <c:pt idx="160">
                  <c:v>2.4444349999999999</c:v>
                </c:pt>
                <c:pt idx="161">
                  <c:v>2.8955449999999998</c:v>
                </c:pt>
                <c:pt idx="162">
                  <c:v>3.2572369999999999</c:v>
                </c:pt>
                <c:pt idx="163">
                  <c:v>3.6983009999999998</c:v>
                </c:pt>
                <c:pt idx="164">
                  <c:v>3.8158500000000002</c:v>
                </c:pt>
                <c:pt idx="165">
                  <c:v>4.0117669999999999</c:v>
                </c:pt>
                <c:pt idx="166">
                  <c:v>4.1494109999999997</c:v>
                </c:pt>
                <c:pt idx="167">
                  <c:v>4.3654210000000004</c:v>
                </c:pt>
                <c:pt idx="168">
                  <c:v>4.2920780000000001</c:v>
                </c:pt>
                <c:pt idx="169">
                  <c:v>4.1333359999999999</c:v>
                </c:pt>
                <c:pt idx="170">
                  <c:v>4.4990459999999999</c:v>
                </c:pt>
                <c:pt idx="171">
                  <c:v>4.7070189999999998</c:v>
                </c:pt>
                <c:pt idx="172">
                  <c:v>4.5784180000000001</c:v>
                </c:pt>
                <c:pt idx="173">
                  <c:v>4.5522960000000001</c:v>
                </c:pt>
                <c:pt idx="174">
                  <c:v>4.5271780000000001</c:v>
                </c:pt>
                <c:pt idx="175">
                  <c:v>4.2840400000000001</c:v>
                </c:pt>
                <c:pt idx="176">
                  <c:v>4.4096279999999997</c:v>
                </c:pt>
                <c:pt idx="177">
                  <c:v>4.1644810000000003</c:v>
                </c:pt>
                <c:pt idx="178">
                  <c:v>3.8630710000000001</c:v>
                </c:pt>
                <c:pt idx="179">
                  <c:v>3.8289119999999999</c:v>
                </c:pt>
                <c:pt idx="180">
                  <c:v>3.636009</c:v>
                </c:pt>
                <c:pt idx="181">
                  <c:v>4.0710439999999997</c:v>
                </c:pt>
                <c:pt idx="182">
                  <c:v>4.2307920000000001</c:v>
                </c:pt>
                <c:pt idx="183">
                  <c:v>4.2981069999999999</c:v>
                </c:pt>
                <c:pt idx="184">
                  <c:v>4.2247630000000003</c:v>
                </c:pt>
                <c:pt idx="185">
                  <c:v>4.0991759999999999</c:v>
                </c:pt>
                <c:pt idx="186">
                  <c:v>3.9585180000000002</c:v>
                </c:pt>
                <c:pt idx="187">
                  <c:v>3.8238880000000002</c:v>
                </c:pt>
                <c:pt idx="188">
                  <c:v>3.6772019999999999</c:v>
                </c:pt>
                <c:pt idx="189">
                  <c:v>3.5455860000000001</c:v>
                </c:pt>
                <c:pt idx="190">
                  <c:v>3.4290409999999998</c:v>
                </c:pt>
                <c:pt idx="191">
                  <c:v>3.2391529999999999</c:v>
                </c:pt>
                <c:pt idx="192">
                  <c:v>3.140692</c:v>
                </c:pt>
                <c:pt idx="193">
                  <c:v>3.061321</c:v>
                </c:pt>
                <c:pt idx="194">
                  <c:v>2.9940060000000002</c:v>
                </c:pt>
                <c:pt idx="195">
                  <c:v>2.8674140000000001</c:v>
                </c:pt>
                <c:pt idx="196">
                  <c:v>2.8734419999999998</c:v>
                </c:pt>
                <c:pt idx="197">
                  <c:v>2.714699</c:v>
                </c:pt>
                <c:pt idx="198">
                  <c:v>2.692596</c:v>
                </c:pt>
                <c:pt idx="199">
                  <c:v>2.5961449999999999</c:v>
                </c:pt>
                <c:pt idx="200">
                  <c:v>2.6182479999999999</c:v>
                </c:pt>
                <c:pt idx="201">
                  <c:v>2.6041820000000002</c:v>
                </c:pt>
                <c:pt idx="202">
                  <c:v>2.5459100000000001</c:v>
                </c:pt>
                <c:pt idx="203">
                  <c:v>2.5559569999999998</c:v>
                </c:pt>
                <c:pt idx="204">
                  <c:v>2.5720320000000001</c:v>
                </c:pt>
                <c:pt idx="205">
                  <c:v>2.4223319999999999</c:v>
                </c:pt>
                <c:pt idx="206">
                  <c:v>2.3570259999999998</c:v>
                </c:pt>
                <c:pt idx="207">
                  <c:v>2.3339180000000002</c:v>
                </c:pt>
                <c:pt idx="208">
                  <c:v>2.5790649999999999</c:v>
                </c:pt>
                <c:pt idx="209">
                  <c:v>3.1427010000000002</c:v>
                </c:pt>
                <c:pt idx="210">
                  <c:v>3.636009</c:v>
                </c:pt>
                <c:pt idx="211">
                  <c:v>3.7244229999999998</c:v>
                </c:pt>
                <c:pt idx="212">
                  <c:v>3.9555039999999999</c:v>
                </c:pt>
                <c:pt idx="213">
                  <c:v>4.0690350000000004</c:v>
                </c:pt>
                <c:pt idx="214">
                  <c:v>4.177543</c:v>
                </c:pt>
                <c:pt idx="215">
                  <c:v>4.4638819999999999</c:v>
                </c:pt>
                <c:pt idx="216">
                  <c:v>4.1363500000000002</c:v>
                </c:pt>
                <c:pt idx="217">
                  <c:v>4.0529590000000004</c:v>
                </c:pt>
                <c:pt idx="218">
                  <c:v>4.2076840000000004</c:v>
                </c:pt>
                <c:pt idx="219">
                  <c:v>3.9504800000000002</c:v>
                </c:pt>
                <c:pt idx="220">
                  <c:v>3.991673</c:v>
                </c:pt>
                <c:pt idx="221">
                  <c:v>4.2448569999999997</c:v>
                </c:pt>
                <c:pt idx="222">
                  <c:v>4.1031950000000004</c:v>
                </c:pt>
                <c:pt idx="223">
                  <c:v>4.1192700000000002</c:v>
                </c:pt>
                <c:pt idx="224">
                  <c:v>4.0800869999999998</c:v>
                </c:pt>
                <c:pt idx="225">
                  <c:v>3.987654</c:v>
                </c:pt>
                <c:pt idx="226">
                  <c:v>3.6199340000000002</c:v>
                </c:pt>
                <c:pt idx="227">
                  <c:v>3.535539</c:v>
                </c:pt>
                <c:pt idx="228">
                  <c:v>3.4169849999999999</c:v>
                </c:pt>
                <c:pt idx="229">
                  <c:v>3.7153800000000001</c:v>
                </c:pt>
                <c:pt idx="230">
                  <c:v>3.9725839999999999</c:v>
                </c:pt>
                <c:pt idx="231">
                  <c:v>3.8429769999999999</c:v>
                </c:pt>
                <c:pt idx="232">
                  <c:v>3.7907329999999999</c:v>
                </c:pt>
                <c:pt idx="233">
                  <c:v>3.6339999999999999</c:v>
                </c:pt>
                <c:pt idx="234">
                  <c:v>3.7465259999999998</c:v>
                </c:pt>
                <c:pt idx="235">
                  <c:v>3.509417</c:v>
                </c:pt>
                <c:pt idx="236">
                  <c:v>3.4189940000000001</c:v>
                </c:pt>
                <c:pt idx="237">
                  <c:v>3.2582420000000001</c:v>
                </c:pt>
                <c:pt idx="238">
                  <c:v>3.149734</c:v>
                </c:pt>
                <c:pt idx="239">
                  <c:v>3.0934710000000001</c:v>
                </c:pt>
                <c:pt idx="240">
                  <c:v>2.9276960000000001</c:v>
                </c:pt>
                <c:pt idx="241">
                  <c:v>2.857367</c:v>
                </c:pt>
                <c:pt idx="242">
                  <c:v>2.7548870000000001</c:v>
                </c:pt>
                <c:pt idx="243">
                  <c:v>2.6936010000000001</c:v>
                </c:pt>
                <c:pt idx="244">
                  <c:v>2.662455</c:v>
                </c:pt>
                <c:pt idx="245">
                  <c:v>2.6574309999999999</c:v>
                </c:pt>
                <c:pt idx="246">
                  <c:v>2.5680130000000001</c:v>
                </c:pt>
                <c:pt idx="247">
                  <c:v>2.4916559999999999</c:v>
                </c:pt>
                <c:pt idx="248">
                  <c:v>2.4554870000000002</c:v>
                </c:pt>
                <c:pt idx="249">
                  <c:v>2.4374020000000001</c:v>
                </c:pt>
                <c:pt idx="250">
                  <c:v>2.4082659999999998</c:v>
                </c:pt>
                <c:pt idx="251">
                  <c:v>2.4022380000000001</c:v>
                </c:pt>
                <c:pt idx="252">
                  <c:v>2.4313739999999999</c:v>
                </c:pt>
                <c:pt idx="253">
                  <c:v>2.2846880000000001</c:v>
                </c:pt>
                <c:pt idx="254">
                  <c:v>2.2615799999999999</c:v>
                </c:pt>
                <c:pt idx="255">
                  <c:v>2.1199170000000001</c:v>
                </c:pt>
                <c:pt idx="256">
                  <c:v>2.21034</c:v>
                </c:pt>
                <c:pt idx="257">
                  <c:v>2.7599109999999998</c:v>
                </c:pt>
                <c:pt idx="258">
                  <c:v>2.9779309999999999</c:v>
                </c:pt>
                <c:pt idx="259">
                  <c:v>3.1778659999999999</c:v>
                </c:pt>
                <c:pt idx="260">
                  <c:v>3.400909</c:v>
                </c:pt>
                <c:pt idx="261">
                  <c:v>3.5817549999999998</c:v>
                </c:pt>
                <c:pt idx="262">
                  <c:v>3.6249579999999999</c:v>
                </c:pt>
                <c:pt idx="263">
                  <c:v>3.8721139999999998</c:v>
                </c:pt>
                <c:pt idx="264">
                  <c:v>3.6269670000000001</c:v>
                </c:pt>
                <c:pt idx="265">
                  <c:v>3.4571730000000001</c:v>
                </c:pt>
                <c:pt idx="266">
                  <c:v>3.6540940000000002</c:v>
                </c:pt>
                <c:pt idx="267">
                  <c:v>3.8058040000000002</c:v>
                </c:pt>
                <c:pt idx="268">
                  <c:v>3.9323959999999998</c:v>
                </c:pt>
                <c:pt idx="269">
                  <c:v>3.9112969999999998</c:v>
                </c:pt>
                <c:pt idx="270">
                  <c:v>3.6339999999999999</c:v>
                </c:pt>
                <c:pt idx="271">
                  <c:v>3.5757270000000001</c:v>
                </c:pt>
                <c:pt idx="272">
                  <c:v>3.6822249999999999</c:v>
                </c:pt>
                <c:pt idx="273">
                  <c:v>3.5918019999999999</c:v>
                </c:pt>
                <c:pt idx="274">
                  <c:v>3.4893230000000002</c:v>
                </c:pt>
                <c:pt idx="275">
                  <c:v>3.4280360000000001</c:v>
                </c:pt>
                <c:pt idx="276">
                  <c:v>3.5275020000000001</c:v>
                </c:pt>
                <c:pt idx="277">
                  <c:v>3.7736529999999999</c:v>
                </c:pt>
                <c:pt idx="278">
                  <c:v>3.913306</c:v>
                </c:pt>
                <c:pt idx="279">
                  <c:v>3.85202</c:v>
                </c:pt>
                <c:pt idx="280">
                  <c:v>3.8017850000000002</c:v>
                </c:pt>
                <c:pt idx="281">
                  <c:v>3.8901979999999998</c:v>
                </c:pt>
                <c:pt idx="282">
                  <c:v>3.5506099999999998</c:v>
                </c:pt>
                <c:pt idx="283">
                  <c:v>3.4802810000000002</c:v>
                </c:pt>
                <c:pt idx="284">
                  <c:v>3.3767960000000001</c:v>
                </c:pt>
                <c:pt idx="285">
                  <c:v>3.2813500000000002</c:v>
                </c:pt>
                <c:pt idx="286">
                  <c:v>3.1547580000000002</c:v>
                </c:pt>
                <c:pt idx="287">
                  <c:v>3.0693579999999998</c:v>
                </c:pt>
                <c:pt idx="288">
                  <c:v>2.9678840000000002</c:v>
                </c:pt>
                <c:pt idx="289">
                  <c:v>2.8804750000000001</c:v>
                </c:pt>
                <c:pt idx="290">
                  <c:v>2.7257509999999998</c:v>
                </c:pt>
                <c:pt idx="291">
                  <c:v>2.6574309999999999</c:v>
                </c:pt>
                <c:pt idx="292">
                  <c:v>2.5941350000000001</c:v>
                </c:pt>
                <c:pt idx="293">
                  <c:v>2.463524</c:v>
                </c:pt>
                <c:pt idx="294">
                  <c:v>2.4705569999999999</c:v>
                </c:pt>
                <c:pt idx="295">
                  <c:v>2.5509330000000001</c:v>
                </c:pt>
                <c:pt idx="296">
                  <c:v>2.393195</c:v>
                </c:pt>
                <c:pt idx="297">
                  <c:v>2.3952049999999998</c:v>
                </c:pt>
                <c:pt idx="298">
                  <c:v>2.3570259999999998</c:v>
                </c:pt>
                <c:pt idx="299">
                  <c:v>2.3901810000000001</c:v>
                </c:pt>
                <c:pt idx="300">
                  <c:v>2.505722</c:v>
                </c:pt>
                <c:pt idx="301">
                  <c:v>2.3650639999999998</c:v>
                </c:pt>
                <c:pt idx="302">
                  <c:v>2.3962089999999998</c:v>
                </c:pt>
                <c:pt idx="303">
                  <c:v>2.2615799999999999</c:v>
                </c:pt>
                <c:pt idx="304">
                  <c:v>2.493665</c:v>
                </c:pt>
                <c:pt idx="305">
                  <c:v>3.1055280000000001</c:v>
                </c:pt>
                <c:pt idx="306">
                  <c:v>3.4812850000000002</c:v>
                </c:pt>
                <c:pt idx="307">
                  <c:v>3.692272</c:v>
                </c:pt>
                <c:pt idx="308">
                  <c:v>3.978612</c:v>
                </c:pt>
                <c:pt idx="309">
                  <c:v>3.98665</c:v>
                </c:pt>
                <c:pt idx="310">
                  <c:v>3.9776069999999999</c:v>
                </c:pt>
                <c:pt idx="311">
                  <c:v>4.0670260000000003</c:v>
                </c:pt>
                <c:pt idx="312">
                  <c:v>3.8630710000000001</c:v>
                </c:pt>
                <c:pt idx="313">
                  <c:v>3.81786</c:v>
                </c:pt>
                <c:pt idx="314">
                  <c:v>4.065016</c:v>
                </c:pt>
                <c:pt idx="315">
                  <c:v>4.2157210000000003</c:v>
                </c:pt>
                <c:pt idx="316">
                  <c:v>4.3704450000000001</c:v>
                </c:pt>
                <c:pt idx="317">
                  <c:v>4.5111030000000003</c:v>
                </c:pt>
                <c:pt idx="318">
                  <c:v>4.3312619999999997</c:v>
                </c:pt>
                <c:pt idx="319">
                  <c:v>4.4377599999999999</c:v>
                </c:pt>
                <c:pt idx="320">
                  <c:v>4.5804270000000002</c:v>
                </c:pt>
                <c:pt idx="321">
                  <c:v>4.1122370000000004</c:v>
                </c:pt>
                <c:pt idx="322">
                  <c:v>3.7646109999999999</c:v>
                </c:pt>
                <c:pt idx="323">
                  <c:v>3.6139060000000001</c:v>
                </c:pt>
                <c:pt idx="324">
                  <c:v>3.6279720000000002</c:v>
                </c:pt>
                <c:pt idx="325">
                  <c:v>3.987654</c:v>
                </c:pt>
                <c:pt idx="326">
                  <c:v>4.2538999999999998</c:v>
                </c:pt>
                <c:pt idx="327">
                  <c:v>4.0991759999999999</c:v>
                </c:pt>
                <c:pt idx="328">
                  <c:v>4.1052039999999996</c:v>
                </c:pt>
                <c:pt idx="329">
                  <c:v>4.0198039999999997</c:v>
                </c:pt>
                <c:pt idx="330">
                  <c:v>3.8881890000000001</c:v>
                </c:pt>
                <c:pt idx="331">
                  <c:v>3.64907</c:v>
                </c:pt>
                <c:pt idx="332">
                  <c:v>3.475257</c:v>
                </c:pt>
                <c:pt idx="333">
                  <c:v>3.4139699999999999</c:v>
                </c:pt>
                <c:pt idx="334">
                  <c:v>3.340627</c:v>
                </c:pt>
                <c:pt idx="335">
                  <c:v>3.209012</c:v>
                </c:pt>
                <c:pt idx="336">
                  <c:v>3.0633300000000001</c:v>
                </c:pt>
                <c:pt idx="337">
                  <c:v>2.9518080000000002</c:v>
                </c:pt>
                <c:pt idx="338">
                  <c:v>2.9658739999999999</c:v>
                </c:pt>
                <c:pt idx="339">
                  <c:v>2.797085</c:v>
                </c:pt>
                <c:pt idx="340">
                  <c:v>2.6805400000000001</c:v>
                </c:pt>
                <c:pt idx="341">
                  <c:v>2.5951399999999998</c:v>
                </c:pt>
                <c:pt idx="342">
                  <c:v>2.540886</c:v>
                </c:pt>
                <c:pt idx="343">
                  <c:v>2.548924</c:v>
                </c:pt>
                <c:pt idx="344">
                  <c:v>2.4534769999999999</c:v>
                </c:pt>
                <c:pt idx="345">
                  <c:v>2.4273549999999999</c:v>
                </c:pt>
                <c:pt idx="346">
                  <c:v>2.3640590000000001</c:v>
                </c:pt>
                <c:pt idx="347">
                  <c:v>2.4092709999999999</c:v>
                </c:pt>
                <c:pt idx="348">
                  <c:v>2.397214</c:v>
                </c:pt>
                <c:pt idx="349">
                  <c:v>2.1751749999999999</c:v>
                </c:pt>
                <c:pt idx="350">
                  <c:v>2.0937950000000001</c:v>
                </c:pt>
                <c:pt idx="351">
                  <c:v>2.1128840000000002</c:v>
                </c:pt>
                <c:pt idx="352">
                  <c:v>2.4193169999999999</c:v>
                </c:pt>
                <c:pt idx="353">
                  <c:v>2.7659389999999999</c:v>
                </c:pt>
                <c:pt idx="354">
                  <c:v>3.0291709999999998</c:v>
                </c:pt>
                <c:pt idx="355">
                  <c:v>3.2592469999999998</c:v>
                </c:pt>
                <c:pt idx="356">
                  <c:v>3.4280360000000001</c:v>
                </c:pt>
                <c:pt idx="357">
                  <c:v>3.6852399999999998</c:v>
                </c:pt>
                <c:pt idx="358">
                  <c:v>3.8982359999999998</c:v>
                </c:pt>
                <c:pt idx="359">
                  <c:v>3.9062730000000001</c:v>
                </c:pt>
                <c:pt idx="360">
                  <c:v>3.7776719999999999</c:v>
                </c:pt>
                <c:pt idx="361">
                  <c:v>3.7193990000000001</c:v>
                </c:pt>
                <c:pt idx="362">
                  <c:v>4.0198039999999997</c:v>
                </c:pt>
                <c:pt idx="363">
                  <c:v>4.161467</c:v>
                </c:pt>
                <c:pt idx="364">
                  <c:v>4.2840400000000001</c:v>
                </c:pt>
                <c:pt idx="365">
                  <c:v>4.4457969999999998</c:v>
                </c:pt>
                <c:pt idx="366">
                  <c:v>4.3403039999999997</c:v>
                </c:pt>
                <c:pt idx="367">
                  <c:v>4.238829</c:v>
                </c:pt>
                <c:pt idx="368">
                  <c:v>4.1484059999999996</c:v>
                </c:pt>
                <c:pt idx="369">
                  <c:v>4.0891289999999998</c:v>
                </c:pt>
                <c:pt idx="370">
                  <c:v>3.6269670000000001</c:v>
                </c:pt>
                <c:pt idx="371">
                  <c:v>3.5194640000000001</c:v>
                </c:pt>
                <c:pt idx="372">
                  <c:v>3.3888530000000001</c:v>
                </c:pt>
                <c:pt idx="373">
                  <c:v>3.726432</c:v>
                </c:pt>
                <c:pt idx="374">
                  <c:v>4.0097579999999997</c:v>
                </c:pt>
                <c:pt idx="375">
                  <c:v>4.0820959999999999</c:v>
                </c:pt>
                <c:pt idx="376">
                  <c:v>3.96957</c:v>
                </c:pt>
                <c:pt idx="377">
                  <c:v>3.7867139999999999</c:v>
                </c:pt>
                <c:pt idx="378">
                  <c:v>3.7555689999999999</c:v>
                </c:pt>
                <c:pt idx="379">
                  <c:v>3.713371</c:v>
                </c:pt>
                <c:pt idx="380">
                  <c:v>3.6299809999999999</c:v>
                </c:pt>
                <c:pt idx="381">
                  <c:v>3.5727129999999998</c:v>
                </c:pt>
                <c:pt idx="382">
                  <c:v>3.6149100000000001</c:v>
                </c:pt>
                <c:pt idx="383">
                  <c:v>3.3798110000000001</c:v>
                </c:pt>
                <c:pt idx="384">
                  <c:v>3.1778659999999999</c:v>
                </c:pt>
                <c:pt idx="385">
                  <c:v>3.044241</c:v>
                </c:pt>
                <c:pt idx="386">
                  <c:v>2.9618549999999999</c:v>
                </c:pt>
                <c:pt idx="387">
                  <c:v>2.892531</c:v>
                </c:pt>
                <c:pt idx="388">
                  <c:v>2.8121550000000002</c:v>
                </c:pt>
                <c:pt idx="389">
                  <c:v>2.6895820000000001</c:v>
                </c:pt>
                <c:pt idx="390">
                  <c:v>2.6061920000000001</c:v>
                </c:pt>
                <c:pt idx="391">
                  <c:v>2.5248110000000001</c:v>
                </c:pt>
                <c:pt idx="392">
                  <c:v>2.5157690000000001</c:v>
                </c:pt>
                <c:pt idx="393">
                  <c:v>2.5217969999999998</c:v>
                </c:pt>
                <c:pt idx="394">
                  <c:v>2.4243410000000001</c:v>
                </c:pt>
                <c:pt idx="395">
                  <c:v>2.4836179999999999</c:v>
                </c:pt>
                <c:pt idx="396">
                  <c:v>2.393195</c:v>
                </c:pt>
                <c:pt idx="397">
                  <c:v>2.219382</c:v>
                </c:pt>
                <c:pt idx="398">
                  <c:v>2.218378</c:v>
                </c:pt>
                <c:pt idx="399">
                  <c:v>2.1319729999999999</c:v>
                </c:pt>
                <c:pt idx="400">
                  <c:v>2.1952690000000001</c:v>
                </c:pt>
                <c:pt idx="401">
                  <c:v>2.3439649999999999</c:v>
                </c:pt>
                <c:pt idx="402">
                  <c:v>2.7428309999999998</c:v>
                </c:pt>
                <c:pt idx="403">
                  <c:v>2.9678840000000002</c:v>
                </c:pt>
                <c:pt idx="404">
                  <c:v>3.2080069999999998</c:v>
                </c:pt>
                <c:pt idx="405">
                  <c:v>3.318524</c:v>
                </c:pt>
                <c:pt idx="406">
                  <c:v>3.4069379999999998</c:v>
                </c:pt>
                <c:pt idx="407">
                  <c:v>3.4551630000000002</c:v>
                </c:pt>
                <c:pt idx="408">
                  <c:v>3.5114260000000002</c:v>
                </c:pt>
                <c:pt idx="409">
                  <c:v>3.5084119999999999</c:v>
                </c:pt>
                <c:pt idx="410">
                  <c:v>3.6319900000000001</c:v>
                </c:pt>
                <c:pt idx="411">
                  <c:v>3.6561029999999999</c:v>
                </c:pt>
                <c:pt idx="412">
                  <c:v>3.738489</c:v>
                </c:pt>
                <c:pt idx="413">
                  <c:v>3.7746580000000001</c:v>
                </c:pt>
                <c:pt idx="414">
                  <c:v>3.7354750000000001</c:v>
                </c:pt>
                <c:pt idx="415">
                  <c:v>3.8258969999999999</c:v>
                </c:pt>
                <c:pt idx="416">
                  <c:v>3.822883</c:v>
                </c:pt>
                <c:pt idx="417">
                  <c:v>3.6279720000000002</c:v>
                </c:pt>
                <c:pt idx="418">
                  <c:v>3.513436</c:v>
                </c:pt>
                <c:pt idx="419">
                  <c:v>3.484299</c:v>
                </c:pt>
                <c:pt idx="420">
                  <c:v>3.4782709999999999</c:v>
                </c:pt>
                <c:pt idx="421">
                  <c:v>3.5777369999999999</c:v>
                </c:pt>
                <c:pt idx="422">
                  <c:v>3.9645459999999999</c:v>
                </c:pt>
                <c:pt idx="423">
                  <c:v>4.0951570000000004</c:v>
                </c:pt>
                <c:pt idx="424">
                  <c:v>4.0810909999999998</c:v>
                </c:pt>
                <c:pt idx="425">
                  <c:v>4.0117669999999999</c:v>
                </c:pt>
                <c:pt idx="426">
                  <c:v>3.853024</c:v>
                </c:pt>
                <c:pt idx="427">
                  <c:v>3.8992399999999998</c:v>
                </c:pt>
                <c:pt idx="428">
                  <c:v>3.8620670000000001</c:v>
                </c:pt>
                <c:pt idx="429">
                  <c:v>3.7736529999999999</c:v>
                </c:pt>
                <c:pt idx="430">
                  <c:v>3.4632010000000002</c:v>
                </c:pt>
                <c:pt idx="431">
                  <c:v>3.357707</c:v>
                </c:pt>
                <c:pt idx="432">
                  <c:v>3.1698279999999999</c:v>
                </c:pt>
                <c:pt idx="433">
                  <c:v>3.0331890000000001</c:v>
                </c:pt>
                <c:pt idx="434">
                  <c:v>2.9116209999999998</c:v>
                </c:pt>
                <c:pt idx="435">
                  <c:v>2.8603809999999998</c:v>
                </c:pt>
                <c:pt idx="436">
                  <c:v>2.7870379999999999</c:v>
                </c:pt>
                <c:pt idx="437">
                  <c:v>2.7428309999999998</c:v>
                </c:pt>
                <c:pt idx="438">
                  <c:v>2.6895820000000001</c:v>
                </c:pt>
                <c:pt idx="439">
                  <c:v>2.557966</c:v>
                </c:pt>
                <c:pt idx="440">
                  <c:v>2.5298349999999998</c:v>
                </c:pt>
                <c:pt idx="441">
                  <c:v>2.535863</c:v>
                </c:pt>
                <c:pt idx="442">
                  <c:v>2.4484539999999999</c:v>
                </c:pt>
                <c:pt idx="443">
                  <c:v>2.4313739999999999</c:v>
                </c:pt>
                <c:pt idx="444">
                  <c:v>2.5087359999999999</c:v>
                </c:pt>
                <c:pt idx="445">
                  <c:v>2.2645940000000002</c:v>
                </c:pt>
                <c:pt idx="446">
                  <c:v>2.180199</c:v>
                </c:pt>
                <c:pt idx="447">
                  <c:v>2.2786599999999999</c:v>
                </c:pt>
                <c:pt idx="448">
                  <c:v>2.628295</c:v>
                </c:pt>
                <c:pt idx="449">
                  <c:v>3.2753220000000001</c:v>
                </c:pt>
                <c:pt idx="450">
                  <c:v>3.7073429999999998</c:v>
                </c:pt>
                <c:pt idx="451">
                  <c:v>4.0087529999999996</c:v>
                </c:pt>
                <c:pt idx="452">
                  <c:v>4.1544340000000002</c:v>
                </c:pt>
                <c:pt idx="453">
                  <c:v>4.4568490000000001</c:v>
                </c:pt>
                <c:pt idx="454">
                  <c:v>4.5864549999999999</c:v>
                </c:pt>
                <c:pt idx="455">
                  <c:v>4.6929540000000003</c:v>
                </c:pt>
                <c:pt idx="456">
                  <c:v>4.6658270000000002</c:v>
                </c:pt>
                <c:pt idx="457">
                  <c:v>4.4457969999999998</c:v>
                </c:pt>
                <c:pt idx="458">
                  <c:v>4.6768780000000003</c:v>
                </c:pt>
                <c:pt idx="459">
                  <c:v>4.9381000000000004</c:v>
                </c:pt>
                <c:pt idx="460">
                  <c:v>4.9682409999999999</c:v>
                </c:pt>
                <c:pt idx="461">
                  <c:v>4.9310669999999996</c:v>
                </c:pt>
                <c:pt idx="462">
                  <c:v>4.9682409999999999</c:v>
                </c:pt>
                <c:pt idx="463">
                  <c:v>5.0084299999999997</c:v>
                </c:pt>
                <c:pt idx="464">
                  <c:v>4.8617429999999997</c:v>
                </c:pt>
                <c:pt idx="465">
                  <c:v>4.4759380000000002</c:v>
                </c:pt>
                <c:pt idx="466">
                  <c:v>4.1554390000000003</c:v>
                </c:pt>
                <c:pt idx="467">
                  <c:v>3.7826949999999999</c:v>
                </c:pt>
                <c:pt idx="468">
                  <c:v>3.9856449999999999</c:v>
                </c:pt>
                <c:pt idx="469">
                  <c:v>4.1293170000000003</c:v>
                </c:pt>
                <c:pt idx="470">
                  <c:v>4.3071489999999999</c:v>
                </c:pt>
                <c:pt idx="471">
                  <c:v>4.2880589999999996</c:v>
                </c:pt>
                <c:pt idx="472">
                  <c:v>4.2689700000000004</c:v>
                </c:pt>
                <c:pt idx="473">
                  <c:v>4.144387</c:v>
                </c:pt>
                <c:pt idx="474">
                  <c:v>4.0599930000000004</c:v>
                </c:pt>
                <c:pt idx="475">
                  <c:v>3.8861789999999998</c:v>
                </c:pt>
                <c:pt idx="476">
                  <c:v>3.853024</c:v>
                </c:pt>
                <c:pt idx="477">
                  <c:v>3.8068080000000002</c:v>
                </c:pt>
                <c:pt idx="478">
                  <c:v>3.7183950000000001</c:v>
                </c:pt>
                <c:pt idx="479">
                  <c:v>3.5686939999999998</c:v>
                </c:pt>
                <c:pt idx="480">
                  <c:v>3.3335949999999999</c:v>
                </c:pt>
                <c:pt idx="481">
                  <c:v>3.1698279999999999</c:v>
                </c:pt>
                <c:pt idx="482">
                  <c:v>3.0412270000000001</c:v>
                </c:pt>
                <c:pt idx="483">
                  <c:v>2.9779309999999999</c:v>
                </c:pt>
                <c:pt idx="484">
                  <c:v>2.9387470000000002</c:v>
                </c:pt>
                <c:pt idx="485">
                  <c:v>2.7478539999999998</c:v>
                </c:pt>
                <c:pt idx="486">
                  <c:v>2.7398169999999999</c:v>
                </c:pt>
                <c:pt idx="487">
                  <c:v>2.6293000000000002</c:v>
                </c:pt>
                <c:pt idx="488">
                  <c:v>2.7247460000000001</c:v>
                </c:pt>
                <c:pt idx="489">
                  <c:v>2.5911209999999998</c:v>
                </c:pt>
                <c:pt idx="490">
                  <c:v>2.5117500000000001</c:v>
                </c:pt>
                <c:pt idx="491">
                  <c:v>2.6242760000000001</c:v>
                </c:pt>
                <c:pt idx="492">
                  <c:v>2.5127549999999998</c:v>
                </c:pt>
                <c:pt idx="493">
                  <c:v>2.2846880000000001</c:v>
                </c:pt>
                <c:pt idx="494">
                  <c:v>2.4454400000000001</c:v>
                </c:pt>
                <c:pt idx="495">
                  <c:v>2.5509330000000001</c:v>
                </c:pt>
                <c:pt idx="496">
                  <c:v>2.6815440000000001</c:v>
                </c:pt>
                <c:pt idx="497">
                  <c:v>3.2572369999999999</c:v>
                </c:pt>
                <c:pt idx="498">
                  <c:v>3.835944</c:v>
                </c:pt>
                <c:pt idx="499">
                  <c:v>3.9735879999999999</c:v>
                </c:pt>
                <c:pt idx="500">
                  <c:v>4.2378239999999998</c:v>
                </c:pt>
                <c:pt idx="501">
                  <c:v>4.5151209999999997</c:v>
                </c:pt>
                <c:pt idx="502">
                  <c:v>4.5251679999999999</c:v>
                </c:pt>
                <c:pt idx="503">
                  <c:v>4.6055450000000002</c:v>
                </c:pt>
                <c:pt idx="504">
                  <c:v>4.6417140000000003</c:v>
                </c:pt>
                <c:pt idx="505">
                  <c:v>4.5874600000000001</c:v>
                </c:pt>
                <c:pt idx="506">
                  <c:v>4.6256380000000004</c:v>
                </c:pt>
                <c:pt idx="507">
                  <c:v>5.1058849999999998</c:v>
                </c:pt>
                <c:pt idx="508">
                  <c:v>5.1410499999999999</c:v>
                </c:pt>
                <c:pt idx="509">
                  <c:v>5.1882710000000003</c:v>
                </c:pt>
                <c:pt idx="510">
                  <c:v>5.2254440000000004</c:v>
                </c:pt>
                <c:pt idx="511">
                  <c:v>5.1802330000000003</c:v>
                </c:pt>
                <c:pt idx="512">
                  <c:v>4.9300629999999996</c:v>
                </c:pt>
                <c:pt idx="513">
                  <c:v>4.6296569999999999</c:v>
                </c:pt>
                <c:pt idx="514">
                  <c:v>4.186585</c:v>
                </c:pt>
                <c:pt idx="515">
                  <c:v>3.9434469999999999</c:v>
                </c:pt>
                <c:pt idx="516">
                  <c:v>3.7937470000000002</c:v>
                </c:pt>
                <c:pt idx="517">
                  <c:v>4.0167900000000003</c:v>
                </c:pt>
                <c:pt idx="518">
                  <c:v>4.1805570000000003</c:v>
                </c:pt>
                <c:pt idx="519">
                  <c:v>4.36944</c:v>
                </c:pt>
                <c:pt idx="520">
                  <c:v>4.2187349999999997</c:v>
                </c:pt>
                <c:pt idx="521">
                  <c:v>4.2559089999999999</c:v>
                </c:pt>
                <c:pt idx="522">
                  <c:v>3.9645459999999999</c:v>
                </c:pt>
                <c:pt idx="523">
                  <c:v>3.9575130000000001</c:v>
                </c:pt>
                <c:pt idx="524">
                  <c:v>3.9374189999999998</c:v>
                </c:pt>
                <c:pt idx="525">
                  <c:v>3.8369490000000002</c:v>
                </c:pt>
                <c:pt idx="526">
                  <c:v>3.569699</c:v>
                </c:pt>
                <c:pt idx="527">
                  <c:v>3.4621960000000001</c:v>
                </c:pt>
                <c:pt idx="528">
                  <c:v>3.3476599999999999</c:v>
                </c:pt>
                <c:pt idx="529">
                  <c:v>3.0773959999999998</c:v>
                </c:pt>
                <c:pt idx="530">
                  <c:v>3.0321850000000001</c:v>
                </c:pt>
                <c:pt idx="531">
                  <c:v>2.9789349999999999</c:v>
                </c:pt>
                <c:pt idx="532">
                  <c:v>3.0040529999999999</c:v>
                </c:pt>
                <c:pt idx="533">
                  <c:v>2.8433009999999999</c:v>
                </c:pt>
                <c:pt idx="534">
                  <c:v>2.709676</c:v>
                </c:pt>
                <c:pt idx="535">
                  <c:v>2.5981540000000001</c:v>
                </c:pt>
                <c:pt idx="536">
                  <c:v>2.5891120000000001</c:v>
                </c:pt>
                <c:pt idx="537">
                  <c:v>2.5077310000000002</c:v>
                </c:pt>
                <c:pt idx="538">
                  <c:v>2.4775900000000002</c:v>
                </c:pt>
                <c:pt idx="539">
                  <c:v>2.5137589999999999</c:v>
                </c:pt>
                <c:pt idx="540">
                  <c:v>2.46252</c:v>
                </c:pt>
                <c:pt idx="541">
                  <c:v>2.2686130000000002</c:v>
                </c:pt>
                <c:pt idx="542">
                  <c:v>2.32789</c:v>
                </c:pt>
                <c:pt idx="543">
                  <c:v>2.4152990000000001</c:v>
                </c:pt>
                <c:pt idx="544">
                  <c:v>2.5609799999999998</c:v>
                </c:pt>
                <c:pt idx="545">
                  <c:v>3.152749</c:v>
                </c:pt>
                <c:pt idx="546">
                  <c:v>3.6581130000000002</c:v>
                </c:pt>
                <c:pt idx="547">
                  <c:v>4.0720489999999998</c:v>
                </c:pt>
                <c:pt idx="548">
                  <c:v>4.2328010000000003</c:v>
                </c:pt>
                <c:pt idx="549">
                  <c:v>4.178547</c:v>
                </c:pt>
                <c:pt idx="550">
                  <c:v>4.4457969999999998</c:v>
                </c:pt>
                <c:pt idx="551">
                  <c:v>4.4588580000000002</c:v>
                </c:pt>
                <c:pt idx="552">
                  <c:v>4.4287179999999999</c:v>
                </c:pt>
                <c:pt idx="553">
                  <c:v>4.4457969999999998</c:v>
                </c:pt>
                <c:pt idx="554">
                  <c:v>4.5382300000000004</c:v>
                </c:pt>
                <c:pt idx="555">
                  <c:v>4.8275829999999997</c:v>
                </c:pt>
                <c:pt idx="556">
                  <c:v>4.872795</c:v>
                </c:pt>
                <c:pt idx="557">
                  <c:v>4.9129829999999997</c:v>
                </c:pt>
                <c:pt idx="558">
                  <c:v>5.0054150000000002</c:v>
                </c:pt>
                <c:pt idx="559">
                  <c:v>4.7863910000000001</c:v>
                </c:pt>
                <c:pt idx="560">
                  <c:v>4.6929540000000003</c:v>
                </c:pt>
                <c:pt idx="561">
                  <c:v>4.2810259999999998</c:v>
                </c:pt>
                <c:pt idx="562">
                  <c:v>3.995692</c:v>
                </c:pt>
                <c:pt idx="563">
                  <c:v>3.839963</c:v>
                </c:pt>
                <c:pt idx="564">
                  <c:v>3.7696339999999999</c:v>
                </c:pt>
                <c:pt idx="565">
                  <c:v>3.9615320000000001</c:v>
                </c:pt>
                <c:pt idx="566">
                  <c:v>4.1544340000000002</c:v>
                </c:pt>
                <c:pt idx="567">
                  <c:v>4.2338060000000004</c:v>
                </c:pt>
                <c:pt idx="568">
                  <c:v>4.1232889999999998</c:v>
                </c:pt>
                <c:pt idx="569">
                  <c:v>3.9715790000000002</c:v>
                </c:pt>
                <c:pt idx="570">
                  <c:v>3.8238880000000002</c:v>
                </c:pt>
                <c:pt idx="571">
                  <c:v>3.7294459999999998</c:v>
                </c:pt>
                <c:pt idx="572">
                  <c:v>3.6892580000000001</c:v>
                </c:pt>
                <c:pt idx="573">
                  <c:v>3.73447</c:v>
                </c:pt>
                <c:pt idx="574">
                  <c:v>3.5074079999999999</c:v>
                </c:pt>
                <c:pt idx="575">
                  <c:v>3.4059330000000001</c:v>
                </c:pt>
                <c:pt idx="576">
                  <c:v>3.2431709999999998</c:v>
                </c:pt>
                <c:pt idx="577">
                  <c:v>3.1557629999999999</c:v>
                </c:pt>
                <c:pt idx="578">
                  <c:v>3.018119</c:v>
                </c:pt>
                <c:pt idx="579">
                  <c:v>2.9779309999999999</c:v>
                </c:pt>
                <c:pt idx="580">
                  <c:v>2.9829539999999999</c:v>
                </c:pt>
                <c:pt idx="581">
                  <c:v>2.8523429999999999</c:v>
                </c:pt>
                <c:pt idx="582">
                  <c:v>2.6936010000000001</c:v>
                </c:pt>
                <c:pt idx="583">
                  <c:v>2.5790649999999999</c:v>
                </c:pt>
                <c:pt idx="584">
                  <c:v>2.561985</c:v>
                </c:pt>
                <c:pt idx="585">
                  <c:v>2.509741</c:v>
                </c:pt>
                <c:pt idx="586">
                  <c:v>2.4132889999999998</c:v>
                </c:pt>
                <c:pt idx="587">
                  <c:v>2.492661</c:v>
                </c:pt>
                <c:pt idx="588">
                  <c:v>2.4374020000000001</c:v>
                </c:pt>
                <c:pt idx="589">
                  <c:v>2.21034</c:v>
                </c:pt>
                <c:pt idx="590">
                  <c:v>2.2836829999999999</c:v>
                </c:pt>
                <c:pt idx="591">
                  <c:v>2.1771850000000001</c:v>
                </c:pt>
                <c:pt idx="592">
                  <c:v>2.2354569999999998</c:v>
                </c:pt>
                <c:pt idx="593">
                  <c:v>2.4474490000000002</c:v>
                </c:pt>
                <c:pt idx="594">
                  <c:v>2.714699</c:v>
                </c:pt>
                <c:pt idx="595">
                  <c:v>2.8714330000000001</c:v>
                </c:pt>
                <c:pt idx="596">
                  <c:v>3.0372080000000001</c:v>
                </c:pt>
                <c:pt idx="597">
                  <c:v>3.1949459999999998</c:v>
                </c:pt>
                <c:pt idx="598">
                  <c:v>3.353688</c:v>
                </c:pt>
                <c:pt idx="599">
                  <c:v>3.3948809999999998</c:v>
                </c:pt>
                <c:pt idx="600">
                  <c:v>3.4953509999999999</c:v>
                </c:pt>
                <c:pt idx="601">
                  <c:v>3.5596519999999998</c:v>
                </c:pt>
                <c:pt idx="602">
                  <c:v>3.544581</c:v>
                </c:pt>
                <c:pt idx="603">
                  <c:v>3.6088819999999999</c:v>
                </c:pt>
                <c:pt idx="604">
                  <c:v>3.6229480000000001</c:v>
                </c:pt>
                <c:pt idx="605">
                  <c:v>3.6249579999999999</c:v>
                </c:pt>
                <c:pt idx="606">
                  <c:v>3.6269670000000001</c:v>
                </c:pt>
                <c:pt idx="607">
                  <c:v>3.5847690000000001</c:v>
                </c:pt>
                <c:pt idx="608">
                  <c:v>3.505398</c:v>
                </c:pt>
                <c:pt idx="609">
                  <c:v>3.4019140000000001</c:v>
                </c:pt>
                <c:pt idx="610">
                  <c:v>3.2532179999999999</c:v>
                </c:pt>
                <c:pt idx="611">
                  <c:v>3.1205980000000002</c:v>
                </c:pt>
                <c:pt idx="612">
                  <c:v>3.1517439999999999</c:v>
                </c:pt>
                <c:pt idx="613">
                  <c:v>3.356703</c:v>
                </c:pt>
                <c:pt idx="614">
                  <c:v>3.6862439999999999</c:v>
                </c:pt>
                <c:pt idx="615">
                  <c:v>3.7585829999999998</c:v>
                </c:pt>
                <c:pt idx="616">
                  <c:v>3.709352</c:v>
                </c:pt>
                <c:pt idx="617">
                  <c:v>3.7244229999999998</c:v>
                </c:pt>
                <c:pt idx="618">
                  <c:v>3.6239530000000002</c:v>
                </c:pt>
                <c:pt idx="619">
                  <c:v>3.6591170000000002</c:v>
                </c:pt>
                <c:pt idx="620">
                  <c:v>3.6510799999999999</c:v>
                </c:pt>
                <c:pt idx="621">
                  <c:v>3.544581</c:v>
                </c:pt>
                <c:pt idx="622">
                  <c:v>3.479276</c:v>
                </c:pt>
                <c:pt idx="623">
                  <c:v>3.4159799999999998</c:v>
                </c:pt>
                <c:pt idx="624">
                  <c:v>3.218054</c:v>
                </c:pt>
                <c:pt idx="625">
                  <c:v>3.1025140000000002</c:v>
                </c:pt>
                <c:pt idx="626">
                  <c:v>3.1738469999999999</c:v>
                </c:pt>
                <c:pt idx="627">
                  <c:v>3.040222</c:v>
                </c:pt>
                <c:pt idx="628">
                  <c:v>2.870428</c:v>
                </c:pt>
                <c:pt idx="629">
                  <c:v>2.7789999999999999</c:v>
                </c:pt>
                <c:pt idx="630">
                  <c:v>2.7217319999999998</c:v>
                </c:pt>
                <c:pt idx="631">
                  <c:v>2.6614499999999999</c:v>
                </c:pt>
                <c:pt idx="632">
                  <c:v>2.6443699999999999</c:v>
                </c:pt>
                <c:pt idx="633">
                  <c:v>2.6132249999999999</c:v>
                </c:pt>
                <c:pt idx="634">
                  <c:v>2.5328490000000001</c:v>
                </c:pt>
                <c:pt idx="635">
                  <c:v>2.6433659999999999</c:v>
                </c:pt>
                <c:pt idx="636">
                  <c:v>2.458501</c:v>
                </c:pt>
                <c:pt idx="637">
                  <c:v>2.1942650000000001</c:v>
                </c:pt>
                <c:pt idx="638">
                  <c:v>2.1440299999999999</c:v>
                </c:pt>
                <c:pt idx="639">
                  <c:v>2.1169030000000002</c:v>
                </c:pt>
                <c:pt idx="640">
                  <c:v>2.0726960000000001</c:v>
                </c:pt>
                <c:pt idx="641">
                  <c:v>2.2957390000000002</c:v>
                </c:pt>
                <c:pt idx="642">
                  <c:v>2.4665379999999999</c:v>
                </c:pt>
                <c:pt idx="643">
                  <c:v>2.6684830000000002</c:v>
                </c:pt>
                <c:pt idx="644">
                  <c:v>2.8764560000000001</c:v>
                </c:pt>
                <c:pt idx="645">
                  <c:v>3.0161090000000002</c:v>
                </c:pt>
                <c:pt idx="646">
                  <c:v>2.988982</c:v>
                </c:pt>
                <c:pt idx="647">
                  <c:v>3.0151050000000001</c:v>
                </c:pt>
                <c:pt idx="648">
                  <c:v>3.1065320000000001</c:v>
                </c:pt>
                <c:pt idx="649">
                  <c:v>3.0914619999999999</c:v>
                </c:pt>
                <c:pt idx="650">
                  <c:v>3.13165</c:v>
                </c:pt>
                <c:pt idx="651">
                  <c:v>3.2381479999999998</c:v>
                </c:pt>
                <c:pt idx="652">
                  <c:v>3.3506740000000002</c:v>
                </c:pt>
                <c:pt idx="653">
                  <c:v>3.4149750000000001</c:v>
                </c:pt>
                <c:pt idx="654">
                  <c:v>3.3767960000000001</c:v>
                </c:pt>
                <c:pt idx="655">
                  <c:v>3.3988999999999998</c:v>
                </c:pt>
                <c:pt idx="656">
                  <c:v>3.2903920000000002</c:v>
                </c:pt>
                <c:pt idx="657">
                  <c:v>3.2029830000000001</c:v>
                </c:pt>
                <c:pt idx="658">
                  <c:v>3.2461859999999998</c:v>
                </c:pt>
                <c:pt idx="659">
                  <c:v>3.1597810000000002</c:v>
                </c:pt>
                <c:pt idx="660">
                  <c:v>3.1728429999999999</c:v>
                </c:pt>
                <c:pt idx="661">
                  <c:v>3.3546930000000001</c:v>
                </c:pt>
                <c:pt idx="662">
                  <c:v>3.5907979999999999</c:v>
                </c:pt>
                <c:pt idx="663">
                  <c:v>3.657108</c:v>
                </c:pt>
                <c:pt idx="664">
                  <c:v>3.6219429999999999</c:v>
                </c:pt>
                <c:pt idx="665">
                  <c:v>3.6942819999999998</c:v>
                </c:pt>
                <c:pt idx="666">
                  <c:v>3.6520839999999999</c:v>
                </c:pt>
                <c:pt idx="667">
                  <c:v>3.708348</c:v>
                </c:pt>
                <c:pt idx="668">
                  <c:v>3.5938119999999998</c:v>
                </c:pt>
                <c:pt idx="669">
                  <c:v>3.6269670000000001</c:v>
                </c:pt>
                <c:pt idx="670">
                  <c:v>3.4853040000000002</c:v>
                </c:pt>
                <c:pt idx="671">
                  <c:v>3.370768</c:v>
                </c:pt>
                <c:pt idx="672">
                  <c:v>3.305463</c:v>
                </c:pt>
                <c:pt idx="673">
                  <c:v>3.0773959999999998</c:v>
                </c:pt>
                <c:pt idx="674">
                  <c:v>2.9869729999999999</c:v>
                </c:pt>
                <c:pt idx="675">
                  <c:v>2.9216679999999999</c:v>
                </c:pt>
                <c:pt idx="676">
                  <c:v>2.7820140000000002</c:v>
                </c:pt>
                <c:pt idx="677">
                  <c:v>2.7337889999999998</c:v>
                </c:pt>
                <c:pt idx="678">
                  <c:v>2.7920609999999999</c:v>
                </c:pt>
                <c:pt idx="679">
                  <c:v>2.628295</c:v>
                </c:pt>
                <c:pt idx="680">
                  <c:v>2.5258159999999998</c:v>
                </c:pt>
                <c:pt idx="681">
                  <c:v>2.4986890000000002</c:v>
                </c:pt>
                <c:pt idx="682">
                  <c:v>2.4464450000000002</c:v>
                </c:pt>
                <c:pt idx="683">
                  <c:v>2.5268199999999998</c:v>
                </c:pt>
                <c:pt idx="684">
                  <c:v>2.4082659999999998</c:v>
                </c:pt>
                <c:pt idx="685">
                  <c:v>2.21034</c:v>
                </c:pt>
                <c:pt idx="686">
                  <c:v>2.0897760000000001</c:v>
                </c:pt>
                <c:pt idx="687">
                  <c:v>2.0807340000000001</c:v>
                </c:pt>
                <c:pt idx="688">
                  <c:v>2.202302</c:v>
                </c:pt>
                <c:pt idx="689">
                  <c:v>2.2846880000000001</c:v>
                </c:pt>
                <c:pt idx="690">
                  <c:v>2.5047169999999999</c:v>
                </c:pt>
                <c:pt idx="691">
                  <c:v>2.6433659999999999</c:v>
                </c:pt>
                <c:pt idx="692">
                  <c:v>2.7568969999999999</c:v>
                </c:pt>
                <c:pt idx="693">
                  <c:v>2.86239</c:v>
                </c:pt>
                <c:pt idx="694">
                  <c:v>3.0141</c:v>
                </c:pt>
                <c:pt idx="695">
                  <c:v>3.0512739999999998</c:v>
                </c:pt>
                <c:pt idx="696">
                  <c:v>3.0723720000000001</c:v>
                </c:pt>
                <c:pt idx="697">
                  <c:v>2.892531</c:v>
                </c:pt>
                <c:pt idx="698">
                  <c:v>3.0944759999999998</c:v>
                </c:pt>
                <c:pt idx="699">
                  <c:v>3.174852</c:v>
                </c:pt>
                <c:pt idx="700">
                  <c:v>3.2250869999999998</c:v>
                </c:pt>
                <c:pt idx="701">
                  <c:v>3.2250869999999998</c:v>
                </c:pt>
                <c:pt idx="702">
                  <c:v>3.191932</c:v>
                </c:pt>
                <c:pt idx="703">
                  <c:v>3.1055280000000001</c:v>
                </c:pt>
                <c:pt idx="704">
                  <c:v>3.0934710000000001</c:v>
                </c:pt>
                <c:pt idx="705">
                  <c:v>3.002043</c:v>
                </c:pt>
                <c:pt idx="706">
                  <c:v>2.8945409999999998</c:v>
                </c:pt>
                <c:pt idx="707">
                  <c:v>2.801104</c:v>
                </c:pt>
                <c:pt idx="708">
                  <c:v>2.8603809999999998</c:v>
                </c:pt>
                <c:pt idx="709">
                  <c:v>3.0854330000000001</c:v>
                </c:pt>
                <c:pt idx="710">
                  <c:v>3.4079419999999998</c:v>
                </c:pt>
                <c:pt idx="711">
                  <c:v>3.466215</c:v>
                </c:pt>
                <c:pt idx="712">
                  <c:v>3.530516</c:v>
                </c:pt>
                <c:pt idx="713">
                  <c:v>3.5124309999999999</c:v>
                </c:pt>
                <c:pt idx="714">
                  <c:v>3.5727129999999998</c:v>
                </c:pt>
                <c:pt idx="715">
                  <c:v>3.636009</c:v>
                </c:pt>
                <c:pt idx="716">
                  <c:v>3.5546280000000001</c:v>
                </c:pt>
                <c:pt idx="717">
                  <c:v>3.49736</c:v>
                </c:pt>
                <c:pt idx="718">
                  <c:v>3.387848</c:v>
                </c:pt>
                <c:pt idx="719">
                  <c:v>3.2853690000000002</c:v>
                </c:pt>
                <c:pt idx="720">
                  <c:v>3.1848990000000001</c:v>
                </c:pt>
                <c:pt idx="721">
                  <c:v>2.9789349999999999</c:v>
                </c:pt>
                <c:pt idx="722">
                  <c:v>2.9377430000000002</c:v>
                </c:pt>
                <c:pt idx="723">
                  <c:v>2.7508689999999998</c:v>
                </c:pt>
                <c:pt idx="724">
                  <c:v>2.7197230000000001</c:v>
                </c:pt>
                <c:pt idx="725">
                  <c:v>2.6082010000000002</c:v>
                </c:pt>
                <c:pt idx="726">
                  <c:v>2.5569609999999998</c:v>
                </c:pt>
                <c:pt idx="727">
                  <c:v>2.493665</c:v>
                </c:pt>
                <c:pt idx="728">
                  <c:v>2.4002279999999998</c:v>
                </c:pt>
                <c:pt idx="729">
                  <c:v>2.4263499999999998</c:v>
                </c:pt>
                <c:pt idx="730">
                  <c:v>2.3771200000000001</c:v>
                </c:pt>
                <c:pt idx="731">
                  <c:v>2.3731010000000001</c:v>
                </c:pt>
                <c:pt idx="732">
                  <c:v>2.3781249999999998</c:v>
                </c:pt>
                <c:pt idx="733">
                  <c:v>2.1771850000000001</c:v>
                </c:pt>
                <c:pt idx="734">
                  <c:v>2.045569</c:v>
                </c:pt>
                <c:pt idx="735">
                  <c:v>1.982273</c:v>
                </c:pt>
                <c:pt idx="736">
                  <c:v>2.2043119999999998</c:v>
                </c:pt>
                <c:pt idx="737">
                  <c:v>2.3479839999999998</c:v>
                </c:pt>
                <c:pt idx="738">
                  <c:v>2.552943</c:v>
                </c:pt>
                <c:pt idx="739">
                  <c:v>2.7257509999999998</c:v>
                </c:pt>
                <c:pt idx="740">
                  <c:v>2.8171789999999999</c:v>
                </c:pt>
                <c:pt idx="741">
                  <c:v>3.0000339999999999</c:v>
                </c:pt>
                <c:pt idx="742">
                  <c:v>3.0804100000000001</c:v>
                </c:pt>
                <c:pt idx="743">
                  <c:v>3.2029830000000001</c:v>
                </c:pt>
                <c:pt idx="744">
                  <c:v>3.1517439999999999</c:v>
                </c:pt>
                <c:pt idx="745">
                  <c:v>3.1718380000000002</c:v>
                </c:pt>
                <c:pt idx="746">
                  <c:v>3.2190590000000001</c:v>
                </c:pt>
                <c:pt idx="747">
                  <c:v>3.2974250000000001</c:v>
                </c:pt>
                <c:pt idx="748">
                  <c:v>3.3416320000000002</c:v>
                </c:pt>
                <c:pt idx="749">
                  <c:v>3.3215379999999999</c:v>
                </c:pt>
                <c:pt idx="750">
                  <c:v>3.3064680000000002</c:v>
                </c:pt>
                <c:pt idx="751">
                  <c:v>3.3034530000000002</c:v>
                </c:pt>
                <c:pt idx="752">
                  <c:v>3.2431709999999998</c:v>
                </c:pt>
                <c:pt idx="753">
                  <c:v>3.1457160000000002</c:v>
                </c:pt>
                <c:pt idx="754">
                  <c:v>3.0040529999999999</c:v>
                </c:pt>
                <c:pt idx="755">
                  <c:v>2.9437709999999999</c:v>
                </c:pt>
                <c:pt idx="756">
                  <c:v>2.8905219999999998</c:v>
                </c:pt>
                <c:pt idx="757">
                  <c:v>3.157772</c:v>
                </c:pt>
                <c:pt idx="758">
                  <c:v>3.5586470000000001</c:v>
                </c:pt>
                <c:pt idx="759">
                  <c:v>3.5918019999999999</c:v>
                </c:pt>
                <c:pt idx="760">
                  <c:v>3.5686939999999998</c:v>
                </c:pt>
                <c:pt idx="761">
                  <c:v>3.6812209999999999</c:v>
                </c:pt>
                <c:pt idx="762">
                  <c:v>3.6139060000000001</c:v>
                </c:pt>
                <c:pt idx="763">
                  <c:v>3.6108920000000002</c:v>
                </c:pt>
                <c:pt idx="764">
                  <c:v>3.635005</c:v>
                </c:pt>
                <c:pt idx="765">
                  <c:v>3.466215</c:v>
                </c:pt>
                <c:pt idx="766">
                  <c:v>3.4481299999999999</c:v>
                </c:pt>
                <c:pt idx="767">
                  <c:v>3.370768</c:v>
                </c:pt>
                <c:pt idx="768">
                  <c:v>3.135669</c:v>
                </c:pt>
                <c:pt idx="769">
                  <c:v>3.0201280000000001</c:v>
                </c:pt>
                <c:pt idx="770">
                  <c:v>2.9909919999999999</c:v>
                </c:pt>
                <c:pt idx="771">
                  <c:v>2.7568969999999999</c:v>
                </c:pt>
                <c:pt idx="772">
                  <c:v>2.7167089999999998</c:v>
                </c:pt>
                <c:pt idx="773">
                  <c:v>2.649394</c:v>
                </c:pt>
                <c:pt idx="774">
                  <c:v>2.544905</c:v>
                </c:pt>
                <c:pt idx="775">
                  <c:v>2.523806</c:v>
                </c:pt>
                <c:pt idx="776">
                  <c:v>2.4183129999999999</c:v>
                </c:pt>
                <c:pt idx="777">
                  <c:v>2.4574959999999999</c:v>
                </c:pt>
                <c:pt idx="778">
                  <c:v>2.323871</c:v>
                </c:pt>
                <c:pt idx="779">
                  <c:v>2.3419560000000001</c:v>
                </c:pt>
                <c:pt idx="780">
                  <c:v>2.3429600000000002</c:v>
                </c:pt>
                <c:pt idx="781">
                  <c:v>2.1771850000000001</c:v>
                </c:pt>
                <c:pt idx="782">
                  <c:v>2.1128840000000002</c:v>
                </c:pt>
                <c:pt idx="783">
                  <c:v>2.2414860000000001</c:v>
                </c:pt>
                <c:pt idx="784">
                  <c:v>2.4132889999999998</c:v>
                </c:pt>
                <c:pt idx="785">
                  <c:v>2.806127</c:v>
                </c:pt>
                <c:pt idx="786">
                  <c:v>3.0542880000000001</c:v>
                </c:pt>
                <c:pt idx="787">
                  <c:v>3.192936</c:v>
                </c:pt>
                <c:pt idx="788">
                  <c:v>3.4300459999999999</c:v>
                </c:pt>
                <c:pt idx="789">
                  <c:v>3.4491350000000001</c:v>
                </c:pt>
                <c:pt idx="790">
                  <c:v>3.4019140000000001</c:v>
                </c:pt>
                <c:pt idx="791">
                  <c:v>3.6812209999999999</c:v>
                </c:pt>
                <c:pt idx="792">
                  <c:v>3.573718</c:v>
                </c:pt>
                <c:pt idx="793">
                  <c:v>3.5576430000000001</c:v>
                </c:pt>
                <c:pt idx="794">
                  <c:v>3.5958209999999999</c:v>
                </c:pt>
                <c:pt idx="795">
                  <c:v>3.8761320000000001</c:v>
                </c:pt>
                <c:pt idx="796">
                  <c:v>3.9675600000000002</c:v>
                </c:pt>
                <c:pt idx="797">
                  <c:v>3.9123019999999999</c:v>
                </c:pt>
                <c:pt idx="798">
                  <c:v>3.830921</c:v>
                </c:pt>
                <c:pt idx="799">
                  <c:v>3.8409680000000002</c:v>
                </c:pt>
                <c:pt idx="800">
                  <c:v>3.7555689999999999</c:v>
                </c:pt>
                <c:pt idx="801">
                  <c:v>3.70031</c:v>
                </c:pt>
                <c:pt idx="802">
                  <c:v>3.5586470000000001</c:v>
                </c:pt>
                <c:pt idx="803">
                  <c:v>3.356703</c:v>
                </c:pt>
                <c:pt idx="804">
                  <c:v>3.4320550000000001</c:v>
                </c:pt>
                <c:pt idx="805">
                  <c:v>3.630986</c:v>
                </c:pt>
                <c:pt idx="806">
                  <c:v>3.8279070000000002</c:v>
                </c:pt>
                <c:pt idx="807">
                  <c:v>3.7937470000000002</c:v>
                </c:pt>
                <c:pt idx="808">
                  <c:v>3.6751930000000002</c:v>
                </c:pt>
                <c:pt idx="809">
                  <c:v>3.6761970000000002</c:v>
                </c:pt>
                <c:pt idx="810">
                  <c:v>3.544581</c:v>
                </c:pt>
                <c:pt idx="811">
                  <c:v>3.4441120000000001</c:v>
                </c:pt>
                <c:pt idx="812">
                  <c:v>3.2944110000000002</c:v>
                </c:pt>
                <c:pt idx="813">
                  <c:v>3.2421669999999998</c:v>
                </c:pt>
                <c:pt idx="814">
                  <c:v>3.170833</c:v>
                </c:pt>
                <c:pt idx="815">
                  <c:v>3.0120900000000002</c:v>
                </c:pt>
                <c:pt idx="816">
                  <c:v>2.901573</c:v>
                </c:pt>
                <c:pt idx="817">
                  <c:v>2.7378079999999998</c:v>
                </c:pt>
                <c:pt idx="818">
                  <c:v>2.6594410000000002</c:v>
                </c:pt>
                <c:pt idx="819">
                  <c:v>2.5840879999999999</c:v>
                </c:pt>
                <c:pt idx="820">
                  <c:v>2.549928</c:v>
                </c:pt>
                <c:pt idx="821">
                  <c:v>2.5217969999999998</c:v>
                </c:pt>
                <c:pt idx="822">
                  <c:v>2.388172</c:v>
                </c:pt>
                <c:pt idx="823">
                  <c:v>2.349993</c:v>
                </c:pt>
                <c:pt idx="824">
                  <c:v>2.2645940000000002</c:v>
                </c:pt>
                <c:pt idx="825">
                  <c:v>2.2354569999999998</c:v>
                </c:pt>
                <c:pt idx="826">
                  <c:v>2.2444999999999999</c:v>
                </c:pt>
                <c:pt idx="827">
                  <c:v>2.2475139999999998</c:v>
                </c:pt>
                <c:pt idx="828">
                  <c:v>2.2625839999999999</c:v>
                </c:pt>
                <c:pt idx="829">
                  <c:v>2.2002929999999998</c:v>
                </c:pt>
                <c:pt idx="830">
                  <c:v>2.123936</c:v>
                </c:pt>
                <c:pt idx="831">
                  <c:v>2.132978</c:v>
                </c:pt>
                <c:pt idx="832">
                  <c:v>2.4524729999999999</c:v>
                </c:pt>
                <c:pt idx="833">
                  <c:v>3.006062</c:v>
                </c:pt>
                <c:pt idx="834">
                  <c:v>3.4119609999999998</c:v>
                </c:pt>
                <c:pt idx="835">
                  <c:v>3.7816909999999999</c:v>
                </c:pt>
                <c:pt idx="836">
                  <c:v>3.991673</c:v>
                </c:pt>
                <c:pt idx="837">
                  <c:v>4.2900689999999999</c:v>
                </c:pt>
                <c:pt idx="838">
                  <c:v>4.4015899999999997</c:v>
                </c:pt>
                <c:pt idx="839">
                  <c:v>4.5874600000000001</c:v>
                </c:pt>
                <c:pt idx="840">
                  <c:v>4.2066790000000003</c:v>
                </c:pt>
                <c:pt idx="841">
                  <c:v>4.0941520000000002</c:v>
                </c:pt>
                <c:pt idx="842">
                  <c:v>4.3101630000000002</c:v>
                </c:pt>
                <c:pt idx="843">
                  <c:v>4.6577890000000002</c:v>
                </c:pt>
                <c:pt idx="844">
                  <c:v>4.889875</c:v>
                </c:pt>
                <c:pt idx="845">
                  <c:v>4.7582589999999998</c:v>
                </c:pt>
                <c:pt idx="846">
                  <c:v>4.734146</c:v>
                </c:pt>
                <c:pt idx="847">
                  <c:v>4.8356209999999997</c:v>
                </c:pt>
                <c:pt idx="848">
                  <c:v>4.3222189999999996</c:v>
                </c:pt>
                <c:pt idx="849">
                  <c:v>4.0901339999999999</c:v>
                </c:pt>
                <c:pt idx="850">
                  <c:v>3.7676249999999998</c:v>
                </c:pt>
                <c:pt idx="851">
                  <c:v>3.692272</c:v>
                </c:pt>
                <c:pt idx="852">
                  <c:v>3.6681590000000002</c:v>
                </c:pt>
                <c:pt idx="853">
                  <c:v>3.965551</c:v>
                </c:pt>
                <c:pt idx="854">
                  <c:v>4.0228190000000001</c:v>
                </c:pt>
                <c:pt idx="855">
                  <c:v>4.0338700000000003</c:v>
                </c:pt>
                <c:pt idx="856">
                  <c:v>3.9936820000000002</c:v>
                </c:pt>
                <c:pt idx="857">
                  <c:v>3.8901979999999998</c:v>
                </c:pt>
                <c:pt idx="858">
                  <c:v>3.8208739999999999</c:v>
                </c:pt>
                <c:pt idx="859">
                  <c:v>3.5978309999999998</c:v>
                </c:pt>
                <c:pt idx="860">
                  <c:v>3.4250219999999998</c:v>
                </c:pt>
                <c:pt idx="861">
                  <c:v>3.3416320000000002</c:v>
                </c:pt>
                <c:pt idx="862">
                  <c:v>3.2080069999999998</c:v>
                </c:pt>
                <c:pt idx="863">
                  <c:v>3.1045229999999999</c:v>
                </c:pt>
                <c:pt idx="864">
                  <c:v>3.006062</c:v>
                </c:pt>
                <c:pt idx="865">
                  <c:v>2.8081360000000002</c:v>
                </c:pt>
                <c:pt idx="866">
                  <c:v>2.6825489999999999</c:v>
                </c:pt>
                <c:pt idx="867">
                  <c:v>2.6082010000000002</c:v>
                </c:pt>
                <c:pt idx="868">
                  <c:v>2.5629900000000001</c:v>
                </c:pt>
                <c:pt idx="869">
                  <c:v>2.4564910000000002</c:v>
                </c:pt>
                <c:pt idx="870">
                  <c:v>2.4484539999999999</c:v>
                </c:pt>
                <c:pt idx="871">
                  <c:v>2.497684</c:v>
                </c:pt>
                <c:pt idx="872">
                  <c:v>2.4022380000000001</c:v>
                </c:pt>
                <c:pt idx="873">
                  <c:v>2.302772</c:v>
                </c:pt>
                <c:pt idx="874">
                  <c:v>2.3178429999999999</c:v>
                </c:pt>
                <c:pt idx="875">
                  <c:v>2.3379370000000002</c:v>
                </c:pt>
                <c:pt idx="876">
                  <c:v>2.3178429999999999</c:v>
                </c:pt>
                <c:pt idx="877">
                  <c:v>2.138001</c:v>
                </c:pt>
                <c:pt idx="878">
                  <c:v>2.2213919999999998</c:v>
                </c:pt>
                <c:pt idx="879">
                  <c:v>2.231439</c:v>
                </c:pt>
                <c:pt idx="880">
                  <c:v>2.6433659999999999</c:v>
                </c:pt>
                <c:pt idx="881">
                  <c:v>2.9859680000000002</c:v>
                </c:pt>
                <c:pt idx="882">
                  <c:v>3.3757920000000001</c:v>
                </c:pt>
                <c:pt idx="883">
                  <c:v>3.795757</c:v>
                </c:pt>
                <c:pt idx="884">
                  <c:v>3.8600569999999998</c:v>
                </c:pt>
                <c:pt idx="885">
                  <c:v>4.1082179999999999</c:v>
                </c:pt>
                <c:pt idx="886">
                  <c:v>4.2086880000000004</c:v>
                </c:pt>
                <c:pt idx="887">
                  <c:v>4.2066790000000003</c:v>
                </c:pt>
                <c:pt idx="888">
                  <c:v>4.3061439999999997</c:v>
                </c:pt>
                <c:pt idx="889">
                  <c:v>4.1996460000000004</c:v>
                </c:pt>
                <c:pt idx="890">
                  <c:v>4.5111030000000003</c:v>
                </c:pt>
                <c:pt idx="891">
                  <c:v>4.8426539999999996</c:v>
                </c:pt>
                <c:pt idx="892">
                  <c:v>4.9431240000000001</c:v>
                </c:pt>
                <c:pt idx="893">
                  <c:v>4.812513</c:v>
                </c:pt>
                <c:pt idx="894">
                  <c:v>3.6862439999999999</c:v>
                </c:pt>
                <c:pt idx="895">
                  <c:v>3.6048629999999999</c:v>
                </c:pt>
                <c:pt idx="896">
                  <c:v>3.3778009999999998</c:v>
                </c:pt>
                <c:pt idx="897">
                  <c:v>3.3767960000000001</c:v>
                </c:pt>
                <c:pt idx="898">
                  <c:v>3.040222</c:v>
                </c:pt>
                <c:pt idx="899">
                  <c:v>3.3024490000000002</c:v>
                </c:pt>
                <c:pt idx="900">
                  <c:v>3.4149750000000001</c:v>
                </c:pt>
                <c:pt idx="901">
                  <c:v>3.4993699999999999</c:v>
                </c:pt>
                <c:pt idx="902">
                  <c:v>3.7374839999999998</c:v>
                </c:pt>
                <c:pt idx="903">
                  <c:v>3.8510149999999999</c:v>
                </c:pt>
                <c:pt idx="904">
                  <c:v>3.68323</c:v>
                </c:pt>
                <c:pt idx="905">
                  <c:v>3.547596</c:v>
                </c:pt>
                <c:pt idx="906">
                  <c:v>3.4652099999999999</c:v>
                </c:pt>
                <c:pt idx="907">
                  <c:v>3.3737819999999998</c:v>
                </c:pt>
                <c:pt idx="908">
                  <c:v>3.2170489999999998</c:v>
                </c:pt>
                <c:pt idx="909">
                  <c:v>3.1256219999999999</c:v>
                </c:pt>
                <c:pt idx="910">
                  <c:v>3.002043</c:v>
                </c:pt>
                <c:pt idx="911">
                  <c:v>2.9608509999999999</c:v>
                </c:pt>
                <c:pt idx="912">
                  <c:v>2.6805400000000001</c:v>
                </c:pt>
                <c:pt idx="913">
                  <c:v>2.523806</c:v>
                </c:pt>
                <c:pt idx="914">
                  <c:v>2.4444349999999999</c:v>
                </c:pt>
                <c:pt idx="915">
                  <c:v>2.3610449999999998</c:v>
                </c:pt>
                <c:pt idx="916">
                  <c:v>2.4092709999999999</c:v>
                </c:pt>
                <c:pt idx="917">
                  <c:v>2.2816740000000002</c:v>
                </c:pt>
                <c:pt idx="918">
                  <c:v>2.2927249999999999</c:v>
                </c:pt>
                <c:pt idx="919">
                  <c:v>2.236462</c:v>
                </c:pt>
                <c:pt idx="920">
                  <c:v>2.202302</c:v>
                </c:pt>
                <c:pt idx="921">
                  <c:v>2.331909</c:v>
                </c:pt>
                <c:pt idx="922">
                  <c:v>2.171157</c:v>
                </c:pt>
                <c:pt idx="923">
                  <c:v>2.1550820000000002</c:v>
                </c:pt>
                <c:pt idx="924">
                  <c:v>2.141016</c:v>
                </c:pt>
                <c:pt idx="925">
                  <c:v>2.0375320000000001</c:v>
                </c:pt>
                <c:pt idx="926">
                  <c:v>2.123936</c:v>
                </c:pt>
                <c:pt idx="927">
                  <c:v>2.2947350000000002</c:v>
                </c:pt>
                <c:pt idx="928">
                  <c:v>2.4474490000000002</c:v>
                </c:pt>
                <c:pt idx="929">
                  <c:v>2.9809450000000002</c:v>
                </c:pt>
                <c:pt idx="930">
                  <c:v>3.4993699999999999</c:v>
                </c:pt>
                <c:pt idx="931">
                  <c:v>3.6681590000000002</c:v>
                </c:pt>
                <c:pt idx="932">
                  <c:v>3.6681590000000002</c:v>
                </c:pt>
                <c:pt idx="933">
                  <c:v>4.0991759999999999</c:v>
                </c:pt>
                <c:pt idx="934">
                  <c:v>4.1112320000000002</c:v>
                </c:pt>
                <c:pt idx="935">
                  <c:v>4.2900689999999999</c:v>
                </c:pt>
                <c:pt idx="936">
                  <c:v>4.1303219999999996</c:v>
                </c:pt>
                <c:pt idx="937">
                  <c:v>3.9585180000000002</c:v>
                </c:pt>
                <c:pt idx="938">
                  <c:v>4.3674309999999998</c:v>
                </c:pt>
                <c:pt idx="939">
                  <c:v>4.4327360000000002</c:v>
                </c:pt>
                <c:pt idx="940">
                  <c:v>4.6125769999999999</c:v>
                </c:pt>
                <c:pt idx="941">
                  <c:v>4.7723250000000004</c:v>
                </c:pt>
                <c:pt idx="942">
                  <c:v>4.6959679999999997</c:v>
                </c:pt>
                <c:pt idx="943">
                  <c:v>4.5623430000000003</c:v>
                </c:pt>
                <c:pt idx="944">
                  <c:v>4.5854509999999999</c:v>
                </c:pt>
                <c:pt idx="945">
                  <c:v>4.3975720000000003</c:v>
                </c:pt>
                <c:pt idx="946">
                  <c:v>3.9313910000000001</c:v>
                </c:pt>
                <c:pt idx="947">
                  <c:v>3.71739</c:v>
                </c:pt>
                <c:pt idx="948">
                  <c:v>3.573718</c:v>
                </c:pt>
                <c:pt idx="949">
                  <c:v>3.882161</c:v>
                </c:pt>
                <c:pt idx="950">
                  <c:v>4.1815610000000003</c:v>
                </c:pt>
                <c:pt idx="951">
                  <c:v>4.1594579999999999</c:v>
                </c:pt>
                <c:pt idx="952">
                  <c:v>4.0670260000000003</c:v>
                </c:pt>
                <c:pt idx="953">
                  <c:v>3.983635</c:v>
                </c:pt>
                <c:pt idx="954">
                  <c:v>3.9123019999999999</c:v>
                </c:pt>
                <c:pt idx="955">
                  <c:v>3.9123019999999999</c:v>
                </c:pt>
                <c:pt idx="956">
                  <c:v>3.7575780000000001</c:v>
                </c:pt>
                <c:pt idx="957">
                  <c:v>3.5707040000000001</c:v>
                </c:pt>
                <c:pt idx="958">
                  <c:v>3.4491350000000001</c:v>
                </c:pt>
                <c:pt idx="959">
                  <c:v>3.2913969999999999</c:v>
                </c:pt>
                <c:pt idx="960">
                  <c:v>3.153753</c:v>
                </c:pt>
                <c:pt idx="961">
                  <c:v>3.0382129999999998</c:v>
                </c:pt>
                <c:pt idx="962">
                  <c:v>2.8854980000000001</c:v>
                </c:pt>
                <c:pt idx="963">
                  <c:v>2.814165</c:v>
                </c:pt>
                <c:pt idx="964">
                  <c:v>2.8111510000000002</c:v>
                </c:pt>
                <c:pt idx="965">
                  <c:v>2.6463800000000002</c:v>
                </c:pt>
                <c:pt idx="966">
                  <c:v>2.523806</c:v>
                </c:pt>
                <c:pt idx="967">
                  <c:v>2.480604</c:v>
                </c:pt>
                <c:pt idx="968">
                  <c:v>2.4363969999999999</c:v>
                </c:pt>
                <c:pt idx="969">
                  <c:v>2.3811390000000001</c:v>
                </c:pt>
                <c:pt idx="970">
                  <c:v>2.3821439999999998</c:v>
                </c:pt>
                <c:pt idx="971">
                  <c:v>2.3098049999999999</c:v>
                </c:pt>
                <c:pt idx="972">
                  <c:v>2.2404809999999999</c:v>
                </c:pt>
                <c:pt idx="973">
                  <c:v>2.0164330000000001</c:v>
                </c:pt>
                <c:pt idx="974">
                  <c:v>2.132978</c:v>
                </c:pt>
                <c:pt idx="975">
                  <c:v>2.3660679999999998</c:v>
                </c:pt>
                <c:pt idx="976">
                  <c:v>2.4404159999999999</c:v>
                </c:pt>
                <c:pt idx="977">
                  <c:v>2.8804750000000001</c:v>
                </c:pt>
                <c:pt idx="978">
                  <c:v>3.2070020000000001</c:v>
                </c:pt>
                <c:pt idx="979">
                  <c:v>3.738489</c:v>
                </c:pt>
                <c:pt idx="980">
                  <c:v>3.81786</c:v>
                </c:pt>
                <c:pt idx="981">
                  <c:v>3.8670900000000001</c:v>
                </c:pt>
                <c:pt idx="982">
                  <c:v>4.1182650000000001</c:v>
                </c:pt>
                <c:pt idx="983">
                  <c:v>4.0579830000000001</c:v>
                </c:pt>
                <c:pt idx="984">
                  <c:v>4.0077480000000003</c:v>
                </c:pt>
                <c:pt idx="985">
                  <c:v>4.1232889999999998</c:v>
                </c:pt>
                <c:pt idx="986">
                  <c:v>4.0509500000000003</c:v>
                </c:pt>
                <c:pt idx="987">
                  <c:v>4.4679010000000003</c:v>
                </c:pt>
                <c:pt idx="988">
                  <c:v>4.7743339999999996</c:v>
                </c:pt>
                <c:pt idx="989">
                  <c:v>4.6326710000000002</c:v>
                </c:pt>
                <c:pt idx="990">
                  <c:v>4.6507560000000003</c:v>
                </c:pt>
                <c:pt idx="991">
                  <c:v>4.6919490000000001</c:v>
                </c:pt>
                <c:pt idx="992">
                  <c:v>4.5462680000000004</c:v>
                </c:pt>
                <c:pt idx="993">
                  <c:v>4.3242289999999999</c:v>
                </c:pt>
                <c:pt idx="994">
                  <c:v>4.0278419999999997</c:v>
                </c:pt>
                <c:pt idx="995">
                  <c:v>3.704329</c:v>
                </c:pt>
                <c:pt idx="996">
                  <c:v>3.6078769999999998</c:v>
                </c:pt>
                <c:pt idx="997">
                  <c:v>3.8208739999999999</c:v>
                </c:pt>
                <c:pt idx="998">
                  <c:v>4.3011210000000002</c:v>
                </c:pt>
                <c:pt idx="999">
                  <c:v>4.1132419999999996</c:v>
                </c:pt>
                <c:pt idx="1000">
                  <c:v>3.983635</c:v>
                </c:pt>
                <c:pt idx="1001">
                  <c:v>4.0037289999999999</c:v>
                </c:pt>
                <c:pt idx="1002">
                  <c:v>3.9484710000000001</c:v>
                </c:pt>
                <c:pt idx="1003">
                  <c:v>3.8409680000000002</c:v>
                </c:pt>
                <c:pt idx="1004">
                  <c:v>3.6681590000000002</c:v>
                </c:pt>
                <c:pt idx="1005">
                  <c:v>3.5938119999999998</c:v>
                </c:pt>
                <c:pt idx="1006">
                  <c:v>3.5938119999999998</c:v>
                </c:pt>
                <c:pt idx="1007">
                  <c:v>3.3818199999999998</c:v>
                </c:pt>
                <c:pt idx="1008">
                  <c:v>3.1909269999999998</c:v>
                </c:pt>
                <c:pt idx="1009">
                  <c:v>3.023142</c:v>
                </c:pt>
                <c:pt idx="1010">
                  <c:v>2.9146350000000001</c:v>
                </c:pt>
                <c:pt idx="1011">
                  <c:v>2.8433009999999999</c:v>
                </c:pt>
                <c:pt idx="1012">
                  <c:v>2.7157040000000001</c:v>
                </c:pt>
                <c:pt idx="1013">
                  <c:v>2.6644640000000002</c:v>
                </c:pt>
                <c:pt idx="1014">
                  <c:v>2.5951399999999998</c:v>
                </c:pt>
                <c:pt idx="1015">
                  <c:v>2.5348579999999998</c:v>
                </c:pt>
                <c:pt idx="1016">
                  <c:v>2.4655339999999999</c:v>
                </c:pt>
                <c:pt idx="1017">
                  <c:v>2.4705569999999999</c:v>
                </c:pt>
                <c:pt idx="1018">
                  <c:v>2.3660679999999998</c:v>
                </c:pt>
                <c:pt idx="1019">
                  <c:v>2.406256</c:v>
                </c:pt>
                <c:pt idx="1020">
                  <c:v>2.2505280000000001</c:v>
                </c:pt>
                <c:pt idx="1021">
                  <c:v>2.198283</c:v>
                </c:pt>
                <c:pt idx="1022">
                  <c:v>2.0606399999999998</c:v>
                </c:pt>
                <c:pt idx="1023">
                  <c:v>2.0907809999999998</c:v>
                </c:pt>
                <c:pt idx="1024">
                  <c:v>2.3982190000000001</c:v>
                </c:pt>
                <c:pt idx="1025">
                  <c:v>2.6986240000000001</c:v>
                </c:pt>
                <c:pt idx="1026">
                  <c:v>2.8563619999999998</c:v>
                </c:pt>
                <c:pt idx="1027">
                  <c:v>3.16581</c:v>
                </c:pt>
                <c:pt idx="1028">
                  <c:v>3.2250869999999998</c:v>
                </c:pt>
                <c:pt idx="1029">
                  <c:v>3.4069379999999998</c:v>
                </c:pt>
                <c:pt idx="1030">
                  <c:v>3.5154450000000002</c:v>
                </c:pt>
                <c:pt idx="1031">
                  <c:v>3.6038589999999999</c:v>
                </c:pt>
                <c:pt idx="1032">
                  <c:v>3.6319900000000001</c:v>
                </c:pt>
                <c:pt idx="1033">
                  <c:v>3.6420370000000002</c:v>
                </c:pt>
                <c:pt idx="1034">
                  <c:v>3.7676249999999998</c:v>
                </c:pt>
                <c:pt idx="1035">
                  <c:v>4.3202100000000003</c:v>
                </c:pt>
                <c:pt idx="1036">
                  <c:v>4.308154</c:v>
                </c:pt>
                <c:pt idx="1037">
                  <c:v>4.3131769999999996</c:v>
                </c:pt>
                <c:pt idx="1038">
                  <c:v>4.203665</c:v>
                </c:pt>
                <c:pt idx="1039">
                  <c:v>4.2820309999999999</c:v>
                </c:pt>
                <c:pt idx="1040">
                  <c:v>4.2157210000000003</c:v>
                </c:pt>
                <c:pt idx="1041">
                  <c:v>4.0509500000000003</c:v>
                </c:pt>
                <c:pt idx="1042">
                  <c:v>3.6651449999999999</c:v>
                </c:pt>
                <c:pt idx="1043">
                  <c:v>3.479276</c:v>
                </c:pt>
                <c:pt idx="1044">
                  <c:v>3.4531540000000001</c:v>
                </c:pt>
                <c:pt idx="1045">
                  <c:v>3.6108920000000002</c:v>
                </c:pt>
                <c:pt idx="1046">
                  <c:v>3.8972310000000001</c:v>
                </c:pt>
                <c:pt idx="1047">
                  <c:v>3.9766029999999999</c:v>
                </c:pt>
                <c:pt idx="1048">
                  <c:v>3.8942169999999998</c:v>
                </c:pt>
                <c:pt idx="1049">
                  <c:v>3.7847050000000002</c:v>
                </c:pt>
                <c:pt idx="1050">
                  <c:v>3.7736529999999999</c:v>
                </c:pt>
                <c:pt idx="1051">
                  <c:v>3.6862439999999999</c:v>
                </c:pt>
                <c:pt idx="1052">
                  <c:v>3.7756620000000001</c:v>
                </c:pt>
                <c:pt idx="1053">
                  <c:v>3.556638</c:v>
                </c:pt>
                <c:pt idx="1054">
                  <c:v>3.4260269999999999</c:v>
                </c:pt>
                <c:pt idx="1055">
                  <c:v>3.331585</c:v>
                </c:pt>
                <c:pt idx="1056">
                  <c:v>3.1899220000000001</c:v>
                </c:pt>
                <c:pt idx="1057">
                  <c:v>3.1205980000000002</c:v>
                </c:pt>
                <c:pt idx="1058">
                  <c:v>2.9487939999999999</c:v>
                </c:pt>
                <c:pt idx="1059">
                  <c:v>2.87947</c:v>
                </c:pt>
                <c:pt idx="1060">
                  <c:v>2.7448399999999999</c:v>
                </c:pt>
                <c:pt idx="1061">
                  <c:v>2.6765210000000002</c:v>
                </c:pt>
                <c:pt idx="1062">
                  <c:v>2.650398</c:v>
                </c:pt>
                <c:pt idx="1063">
                  <c:v>2.5438999999999998</c:v>
                </c:pt>
                <c:pt idx="1064">
                  <c:v>2.458501</c:v>
                </c:pt>
                <c:pt idx="1065">
                  <c:v>2.4072610000000001</c:v>
                </c:pt>
                <c:pt idx="1066">
                  <c:v>2.3479839999999998</c:v>
                </c:pt>
                <c:pt idx="1067">
                  <c:v>2.4002279999999998</c:v>
                </c:pt>
                <c:pt idx="1068">
                  <c:v>2.3731010000000001</c:v>
                </c:pt>
                <c:pt idx="1069">
                  <c:v>2.150058</c:v>
                </c:pt>
                <c:pt idx="1070">
                  <c:v>2.0375320000000001</c:v>
                </c:pt>
                <c:pt idx="1071">
                  <c:v>2.0696819999999998</c:v>
                </c:pt>
                <c:pt idx="1072">
                  <c:v>2.1570909999999999</c:v>
                </c:pt>
                <c:pt idx="1073">
                  <c:v>2.406256</c:v>
                </c:pt>
                <c:pt idx="1074">
                  <c:v>2.841291</c:v>
                </c:pt>
                <c:pt idx="1075">
                  <c:v>2.9528129999999999</c:v>
                </c:pt>
                <c:pt idx="1076">
                  <c:v>2.993001</c:v>
                </c:pt>
                <c:pt idx="1077">
                  <c:v>3.1517439999999999</c:v>
                </c:pt>
                <c:pt idx="1078">
                  <c:v>3.2944110000000002</c:v>
                </c:pt>
                <c:pt idx="1079">
                  <c:v>3.4632010000000002</c:v>
                </c:pt>
                <c:pt idx="1080">
                  <c:v>3.4632010000000002</c:v>
                </c:pt>
                <c:pt idx="1081">
                  <c:v>3.4632010000000002</c:v>
                </c:pt>
                <c:pt idx="1082">
                  <c:v>3.4632010000000002</c:v>
                </c:pt>
                <c:pt idx="1083">
                  <c:v>3.4632010000000002</c:v>
                </c:pt>
                <c:pt idx="1084">
                  <c:v>3.4632010000000002</c:v>
                </c:pt>
                <c:pt idx="1085">
                  <c:v>3.98665</c:v>
                </c:pt>
                <c:pt idx="1086">
                  <c:v>4.0198039999999997</c:v>
                </c:pt>
                <c:pt idx="1087">
                  <c:v>4.0067430000000002</c:v>
                </c:pt>
                <c:pt idx="1088">
                  <c:v>3.8620670000000001</c:v>
                </c:pt>
                <c:pt idx="1089">
                  <c:v>3.8640759999999998</c:v>
                </c:pt>
                <c:pt idx="1090">
                  <c:v>3.6852399999999998</c:v>
                </c:pt>
                <c:pt idx="1091">
                  <c:v>3.530516</c:v>
                </c:pt>
                <c:pt idx="1092">
                  <c:v>3.4541590000000002</c:v>
                </c:pt>
                <c:pt idx="1093">
                  <c:v>3.5998399999999999</c:v>
                </c:pt>
                <c:pt idx="1094">
                  <c:v>4.0931480000000002</c:v>
                </c:pt>
                <c:pt idx="1095">
                  <c:v>4.0167900000000003</c:v>
                </c:pt>
                <c:pt idx="1096">
                  <c:v>4.0348750000000004</c:v>
                </c:pt>
                <c:pt idx="1097">
                  <c:v>4.0348750000000004</c:v>
                </c:pt>
                <c:pt idx="1098">
                  <c:v>4.0348750000000004</c:v>
                </c:pt>
                <c:pt idx="1099">
                  <c:v>4.0348750000000004</c:v>
                </c:pt>
                <c:pt idx="1100">
                  <c:v>4.0348750000000004</c:v>
                </c:pt>
                <c:pt idx="1101">
                  <c:v>4.0348750000000004</c:v>
                </c:pt>
                <c:pt idx="1102">
                  <c:v>4.0348750000000004</c:v>
                </c:pt>
                <c:pt idx="1103">
                  <c:v>4.0348750000000004</c:v>
                </c:pt>
                <c:pt idx="1104">
                  <c:v>4.0348750000000004</c:v>
                </c:pt>
                <c:pt idx="1105">
                  <c:v>4.0348750000000004</c:v>
                </c:pt>
                <c:pt idx="1106">
                  <c:v>4.0348750000000004</c:v>
                </c:pt>
                <c:pt idx="1107">
                  <c:v>4.0348750000000004</c:v>
                </c:pt>
                <c:pt idx="1108">
                  <c:v>4.0348750000000004</c:v>
                </c:pt>
                <c:pt idx="1109">
                  <c:v>4.0348750000000004</c:v>
                </c:pt>
                <c:pt idx="1110">
                  <c:v>4.0348750000000004</c:v>
                </c:pt>
                <c:pt idx="1111">
                  <c:v>4.0348750000000004</c:v>
                </c:pt>
                <c:pt idx="1112">
                  <c:v>4.0348750000000004</c:v>
                </c:pt>
                <c:pt idx="1113">
                  <c:v>4.0348750000000004</c:v>
                </c:pt>
                <c:pt idx="1114">
                  <c:v>4.0348750000000004</c:v>
                </c:pt>
                <c:pt idx="1115">
                  <c:v>4.0348750000000004</c:v>
                </c:pt>
                <c:pt idx="1116">
                  <c:v>4.0348750000000004</c:v>
                </c:pt>
                <c:pt idx="1117">
                  <c:v>4.0348750000000004</c:v>
                </c:pt>
                <c:pt idx="1118">
                  <c:v>4.0348750000000004</c:v>
                </c:pt>
                <c:pt idx="1119">
                  <c:v>2.2686130000000002</c:v>
                </c:pt>
                <c:pt idx="1120">
                  <c:v>2.6936010000000001</c:v>
                </c:pt>
                <c:pt idx="1121">
                  <c:v>3.140692</c:v>
                </c:pt>
                <c:pt idx="1122">
                  <c:v>3.53152</c:v>
                </c:pt>
                <c:pt idx="1123">
                  <c:v>3.7736529999999999</c:v>
                </c:pt>
                <c:pt idx="1124">
                  <c:v>3.8540290000000001</c:v>
                </c:pt>
                <c:pt idx="1125">
                  <c:v>3.8540290000000001</c:v>
                </c:pt>
                <c:pt idx="1126">
                  <c:v>3.8540290000000001</c:v>
                </c:pt>
                <c:pt idx="1127">
                  <c:v>3.8540290000000001</c:v>
                </c:pt>
                <c:pt idx="1128">
                  <c:v>3.8540290000000001</c:v>
                </c:pt>
                <c:pt idx="1129">
                  <c:v>3.8540290000000001</c:v>
                </c:pt>
                <c:pt idx="1130">
                  <c:v>3.8540290000000001</c:v>
                </c:pt>
                <c:pt idx="1131">
                  <c:v>3.8540290000000001</c:v>
                </c:pt>
                <c:pt idx="1132">
                  <c:v>3.8540290000000001</c:v>
                </c:pt>
                <c:pt idx="1133">
                  <c:v>3.8540290000000001</c:v>
                </c:pt>
                <c:pt idx="1134">
                  <c:v>3.8540290000000001</c:v>
                </c:pt>
                <c:pt idx="1135">
                  <c:v>3.8540290000000001</c:v>
                </c:pt>
                <c:pt idx="1136">
                  <c:v>3.8540290000000001</c:v>
                </c:pt>
                <c:pt idx="1137">
                  <c:v>3.8540290000000001</c:v>
                </c:pt>
                <c:pt idx="1138">
                  <c:v>3.8540290000000001</c:v>
                </c:pt>
                <c:pt idx="1139">
                  <c:v>3.8540290000000001</c:v>
                </c:pt>
                <c:pt idx="1140">
                  <c:v>3.8540290000000001</c:v>
                </c:pt>
                <c:pt idx="1141">
                  <c:v>3.8540290000000001</c:v>
                </c:pt>
                <c:pt idx="1142">
                  <c:v>3.8540290000000001</c:v>
                </c:pt>
                <c:pt idx="1143">
                  <c:v>3.8540290000000001</c:v>
                </c:pt>
                <c:pt idx="1144">
                  <c:v>3.8540290000000001</c:v>
                </c:pt>
                <c:pt idx="1145">
                  <c:v>3.8540290000000001</c:v>
                </c:pt>
                <c:pt idx="1146">
                  <c:v>3.8540290000000001</c:v>
                </c:pt>
                <c:pt idx="1147">
                  <c:v>3.8540290000000001</c:v>
                </c:pt>
                <c:pt idx="1148">
                  <c:v>3.8540290000000001</c:v>
                </c:pt>
                <c:pt idx="1149">
                  <c:v>3.8540290000000001</c:v>
                </c:pt>
                <c:pt idx="1150">
                  <c:v>3.8540290000000001</c:v>
                </c:pt>
                <c:pt idx="1151">
                  <c:v>3.8540290000000001</c:v>
                </c:pt>
                <c:pt idx="1152">
                  <c:v>3.8540290000000001</c:v>
                </c:pt>
                <c:pt idx="1153">
                  <c:v>3.8540290000000001</c:v>
                </c:pt>
                <c:pt idx="1154">
                  <c:v>3.8540290000000001</c:v>
                </c:pt>
                <c:pt idx="1155">
                  <c:v>3.8540290000000001</c:v>
                </c:pt>
                <c:pt idx="1156">
                  <c:v>3.8540290000000001</c:v>
                </c:pt>
                <c:pt idx="1157">
                  <c:v>3.8540290000000001</c:v>
                </c:pt>
                <c:pt idx="1158">
                  <c:v>3.8540290000000001</c:v>
                </c:pt>
                <c:pt idx="1159">
                  <c:v>3.8540290000000001</c:v>
                </c:pt>
                <c:pt idx="1160">
                  <c:v>3.8540290000000001</c:v>
                </c:pt>
                <c:pt idx="1161">
                  <c:v>3.8540290000000001</c:v>
                </c:pt>
                <c:pt idx="1162">
                  <c:v>3.8540290000000001</c:v>
                </c:pt>
                <c:pt idx="1163">
                  <c:v>3.8540290000000001</c:v>
                </c:pt>
                <c:pt idx="1164">
                  <c:v>3.8540290000000001</c:v>
                </c:pt>
                <c:pt idx="1165">
                  <c:v>3.8540290000000001</c:v>
                </c:pt>
                <c:pt idx="1166">
                  <c:v>3.8540290000000001</c:v>
                </c:pt>
                <c:pt idx="1167">
                  <c:v>3.8540290000000001</c:v>
                </c:pt>
                <c:pt idx="1168">
                  <c:v>3.8540290000000001</c:v>
                </c:pt>
                <c:pt idx="1169">
                  <c:v>3.8540290000000001</c:v>
                </c:pt>
                <c:pt idx="1170">
                  <c:v>3.8540290000000001</c:v>
                </c:pt>
                <c:pt idx="1171">
                  <c:v>3.8540290000000001</c:v>
                </c:pt>
                <c:pt idx="1172">
                  <c:v>4.0881239999999996</c:v>
                </c:pt>
                <c:pt idx="1173">
                  <c:v>4.2378239999999998</c:v>
                </c:pt>
                <c:pt idx="1174">
                  <c:v>4.3443230000000002</c:v>
                </c:pt>
                <c:pt idx="1175">
                  <c:v>4.4528299999999996</c:v>
                </c:pt>
                <c:pt idx="1176">
                  <c:v>4.4528299999999996</c:v>
                </c:pt>
                <c:pt idx="1177">
                  <c:v>4.2950929999999996</c:v>
                </c:pt>
                <c:pt idx="1178">
                  <c:v>4.6035349999999999</c:v>
                </c:pt>
                <c:pt idx="1179">
                  <c:v>4.8677710000000003</c:v>
                </c:pt>
                <c:pt idx="1180">
                  <c:v>5.0044110000000002</c:v>
                </c:pt>
                <c:pt idx="1181">
                  <c:v>4.8235650000000003</c:v>
                </c:pt>
                <c:pt idx="1182">
                  <c:v>4.8697809999999997</c:v>
                </c:pt>
                <c:pt idx="1183">
                  <c:v>4.9280530000000002</c:v>
                </c:pt>
                <c:pt idx="1184">
                  <c:v>0</c:v>
                </c:pt>
                <c:pt idx="1185">
                  <c:v>4.7190760000000003</c:v>
                </c:pt>
                <c:pt idx="1186">
                  <c:v>4.212707</c:v>
                </c:pt>
                <c:pt idx="1187">
                  <c:v>4.0157860000000003</c:v>
                </c:pt>
                <c:pt idx="1188">
                  <c:v>3.8721139999999998</c:v>
                </c:pt>
                <c:pt idx="1189">
                  <c:v>3.9163209999999999</c:v>
                </c:pt>
                <c:pt idx="1190">
                  <c:v>3.9163209999999999</c:v>
                </c:pt>
                <c:pt idx="1191">
                  <c:v>3.9163209999999999</c:v>
                </c:pt>
                <c:pt idx="1192">
                  <c:v>3.9163209999999999</c:v>
                </c:pt>
                <c:pt idx="1193">
                  <c:v>3.9163209999999999</c:v>
                </c:pt>
                <c:pt idx="1194">
                  <c:v>3.9163209999999999</c:v>
                </c:pt>
                <c:pt idx="1195">
                  <c:v>3.9163209999999999</c:v>
                </c:pt>
                <c:pt idx="1196">
                  <c:v>3.9163209999999999</c:v>
                </c:pt>
                <c:pt idx="1197">
                  <c:v>3.9163209999999999</c:v>
                </c:pt>
                <c:pt idx="1198">
                  <c:v>3.9163209999999999</c:v>
                </c:pt>
                <c:pt idx="1199">
                  <c:v>3.9163209999999999</c:v>
                </c:pt>
                <c:pt idx="1200">
                  <c:v>3.9163209999999999</c:v>
                </c:pt>
                <c:pt idx="1201">
                  <c:v>3.9163209999999999</c:v>
                </c:pt>
                <c:pt idx="1202">
                  <c:v>3.9163209999999999</c:v>
                </c:pt>
                <c:pt idx="1203">
                  <c:v>3.9163209999999999</c:v>
                </c:pt>
                <c:pt idx="1204">
                  <c:v>3.9163209999999999</c:v>
                </c:pt>
                <c:pt idx="1205">
                  <c:v>3.9163209999999999</c:v>
                </c:pt>
                <c:pt idx="1206">
                  <c:v>3.9163209999999999</c:v>
                </c:pt>
                <c:pt idx="1207">
                  <c:v>3.9163209999999999</c:v>
                </c:pt>
                <c:pt idx="1208">
                  <c:v>3.9163209999999999</c:v>
                </c:pt>
                <c:pt idx="1209">
                  <c:v>3.9163209999999999</c:v>
                </c:pt>
                <c:pt idx="1210">
                  <c:v>3.9163209999999999</c:v>
                </c:pt>
                <c:pt idx="1211">
                  <c:v>3.9163209999999999</c:v>
                </c:pt>
                <c:pt idx="1212">
                  <c:v>3.9163209999999999</c:v>
                </c:pt>
                <c:pt idx="1213">
                  <c:v>3.9163209999999999</c:v>
                </c:pt>
                <c:pt idx="1214">
                  <c:v>3.9163209999999999</c:v>
                </c:pt>
                <c:pt idx="1215">
                  <c:v>3.9163209999999999</c:v>
                </c:pt>
                <c:pt idx="1216">
                  <c:v>3.9163209999999999</c:v>
                </c:pt>
                <c:pt idx="1217">
                  <c:v>3.9163209999999999</c:v>
                </c:pt>
                <c:pt idx="1218">
                  <c:v>3.9163209999999999</c:v>
                </c:pt>
                <c:pt idx="1219">
                  <c:v>3.9163209999999999</c:v>
                </c:pt>
                <c:pt idx="1220">
                  <c:v>3.9163209999999999</c:v>
                </c:pt>
                <c:pt idx="1221">
                  <c:v>3.9163209999999999</c:v>
                </c:pt>
                <c:pt idx="1222">
                  <c:v>3.9163209999999999</c:v>
                </c:pt>
                <c:pt idx="1223">
                  <c:v>3.9163209999999999</c:v>
                </c:pt>
                <c:pt idx="1224">
                  <c:v>3.9163209999999999</c:v>
                </c:pt>
                <c:pt idx="1225">
                  <c:v>3.9163209999999999</c:v>
                </c:pt>
                <c:pt idx="1226">
                  <c:v>3.9163209999999999</c:v>
                </c:pt>
                <c:pt idx="1227">
                  <c:v>3.9163209999999999</c:v>
                </c:pt>
                <c:pt idx="1228">
                  <c:v>3.9163209999999999</c:v>
                </c:pt>
                <c:pt idx="1229">
                  <c:v>3.9163209999999999</c:v>
                </c:pt>
                <c:pt idx="1230">
                  <c:v>5.0506270000000004</c:v>
                </c:pt>
                <c:pt idx="1231">
                  <c:v>4.9853209999999999</c:v>
                </c:pt>
                <c:pt idx="1232">
                  <c:v>4.9531710000000002</c:v>
                </c:pt>
                <c:pt idx="1233">
                  <c:v>4.6105679999999998</c:v>
                </c:pt>
                <c:pt idx="1234">
                  <c:v>4.1664909999999997</c:v>
                </c:pt>
                <c:pt idx="1235">
                  <c:v>3.9625370000000002</c:v>
                </c:pt>
                <c:pt idx="1236">
                  <c:v>3.861062</c:v>
                </c:pt>
                <c:pt idx="1237">
                  <c:v>3.999711</c:v>
                </c:pt>
                <c:pt idx="1238">
                  <c:v>4.3794870000000001</c:v>
                </c:pt>
                <c:pt idx="1239">
                  <c:v>4.2659560000000001</c:v>
                </c:pt>
                <c:pt idx="1240">
                  <c:v>4.3443230000000002</c:v>
                </c:pt>
                <c:pt idx="1241">
                  <c:v>4.3804920000000003</c:v>
                </c:pt>
                <c:pt idx="1242">
                  <c:v>4.2649509999999999</c:v>
                </c:pt>
                <c:pt idx="1243">
                  <c:v>4.0328660000000003</c:v>
                </c:pt>
                <c:pt idx="1244">
                  <c:v>4.073054</c:v>
                </c:pt>
                <c:pt idx="1245">
                  <c:v>3.9233530000000001</c:v>
                </c:pt>
                <c:pt idx="1246">
                  <c:v>3.64907</c:v>
                </c:pt>
                <c:pt idx="1247">
                  <c:v>3.5154450000000002</c:v>
                </c:pt>
                <c:pt idx="1248">
                  <c:v>3.4119609999999998</c:v>
                </c:pt>
                <c:pt idx="1249">
                  <c:v>3.2893880000000002</c:v>
                </c:pt>
                <c:pt idx="1250">
                  <c:v>3.2080069999999998</c:v>
                </c:pt>
                <c:pt idx="1251">
                  <c:v>3.166814</c:v>
                </c:pt>
                <c:pt idx="1252">
                  <c:v>3.066344</c:v>
                </c:pt>
                <c:pt idx="1253">
                  <c:v>2.991997</c:v>
                </c:pt>
                <c:pt idx="1254">
                  <c:v>2.9166439999999998</c:v>
                </c:pt>
                <c:pt idx="1255">
                  <c:v>2.8473199999999999</c:v>
                </c:pt>
                <c:pt idx="1256">
                  <c:v>2.8031130000000002</c:v>
                </c:pt>
                <c:pt idx="1257">
                  <c:v>2.7920609999999999</c:v>
                </c:pt>
                <c:pt idx="1258">
                  <c:v>2.7729720000000002</c:v>
                </c:pt>
                <c:pt idx="1259">
                  <c:v>2.6905869999999998</c:v>
                </c:pt>
                <c:pt idx="1260">
                  <c:v>2.6071960000000001</c:v>
                </c:pt>
                <c:pt idx="1261">
                  <c:v>2.3268849999999999</c:v>
                </c:pt>
                <c:pt idx="1262">
                  <c:v>2.2806690000000001</c:v>
                </c:pt>
                <c:pt idx="1263">
                  <c:v>2.4313739999999999</c:v>
                </c:pt>
                <c:pt idx="1264">
                  <c:v>2.7388119999999998</c:v>
                </c:pt>
                <c:pt idx="1265">
                  <c:v>3.2783359999999999</c:v>
                </c:pt>
                <c:pt idx="1266">
                  <c:v>3.85202</c:v>
                </c:pt>
                <c:pt idx="1267">
                  <c:v>4.0630069999999998</c:v>
                </c:pt>
                <c:pt idx="1268">
                  <c:v>4.3212149999999996</c:v>
                </c:pt>
                <c:pt idx="1269">
                  <c:v>4.3131769999999996</c:v>
                </c:pt>
                <c:pt idx="1270">
                  <c:v>4.4558439999999999</c:v>
                </c:pt>
                <c:pt idx="1271">
                  <c:v>4.7944279999999999</c:v>
                </c:pt>
                <c:pt idx="1272">
                  <c:v>4.5040699999999996</c:v>
                </c:pt>
                <c:pt idx="1273">
                  <c:v>4.5754039999999998</c:v>
                </c:pt>
                <c:pt idx="1274">
                  <c:v>4.6708499999999997</c:v>
                </c:pt>
                <c:pt idx="1275">
                  <c:v>5.0345519999999997</c:v>
                </c:pt>
                <c:pt idx="1276">
                  <c:v>5.2766840000000004</c:v>
                </c:pt>
                <c:pt idx="1277">
                  <c:v>5.0837820000000002</c:v>
                </c:pt>
                <c:pt idx="1278">
                  <c:v>5.177219</c:v>
                </c:pt>
                <c:pt idx="1279">
                  <c:v>5.3279240000000003</c:v>
                </c:pt>
                <c:pt idx="1280">
                  <c:v>5.011444</c:v>
                </c:pt>
                <c:pt idx="1281">
                  <c:v>4.7240989999999998</c:v>
                </c:pt>
                <c:pt idx="1282">
                  <c:v>4.3131769999999996</c:v>
                </c:pt>
                <c:pt idx="1283">
                  <c:v>3.8148460000000002</c:v>
                </c:pt>
                <c:pt idx="1284">
                  <c:v>3.9223490000000001</c:v>
                </c:pt>
                <c:pt idx="1285">
                  <c:v>4.0981709999999998</c:v>
                </c:pt>
                <c:pt idx="1286">
                  <c:v>4.3825010000000004</c:v>
                </c:pt>
                <c:pt idx="1287">
                  <c:v>4.4598630000000004</c:v>
                </c:pt>
                <c:pt idx="1288">
                  <c:v>4.5121070000000003</c:v>
                </c:pt>
                <c:pt idx="1289">
                  <c:v>4.4287179999999999</c:v>
                </c:pt>
                <c:pt idx="1290">
                  <c:v>4.2981069999999999</c:v>
                </c:pt>
                <c:pt idx="1291">
                  <c:v>4.1534300000000002</c:v>
                </c:pt>
                <c:pt idx="1292">
                  <c:v>4.1594579999999999</c:v>
                </c:pt>
                <c:pt idx="1293">
                  <c:v>4.1594579999999999</c:v>
                </c:pt>
                <c:pt idx="1294">
                  <c:v>4.1594579999999999</c:v>
                </c:pt>
                <c:pt idx="1295">
                  <c:v>4.1594579999999999</c:v>
                </c:pt>
                <c:pt idx="1296">
                  <c:v>4.1594579999999999</c:v>
                </c:pt>
                <c:pt idx="1297">
                  <c:v>4.1594579999999999</c:v>
                </c:pt>
                <c:pt idx="1298">
                  <c:v>4.1594579999999999</c:v>
                </c:pt>
                <c:pt idx="1299">
                  <c:v>4.1594579999999999</c:v>
                </c:pt>
                <c:pt idx="1300">
                  <c:v>4.1594579999999999</c:v>
                </c:pt>
                <c:pt idx="1301">
                  <c:v>4.1594579999999999</c:v>
                </c:pt>
                <c:pt idx="1302">
                  <c:v>4.1594579999999999</c:v>
                </c:pt>
                <c:pt idx="1303">
                  <c:v>4.1594579999999999</c:v>
                </c:pt>
                <c:pt idx="1304">
                  <c:v>4.1594579999999999</c:v>
                </c:pt>
                <c:pt idx="1305">
                  <c:v>4.1594579999999999</c:v>
                </c:pt>
                <c:pt idx="1306">
                  <c:v>4.1594579999999999</c:v>
                </c:pt>
                <c:pt idx="1307">
                  <c:v>4.1594579999999999</c:v>
                </c:pt>
                <c:pt idx="1308">
                  <c:v>4.1594579999999999</c:v>
                </c:pt>
                <c:pt idx="1309">
                  <c:v>4.1594579999999999</c:v>
                </c:pt>
                <c:pt idx="1310">
                  <c:v>4.1594579999999999</c:v>
                </c:pt>
                <c:pt idx="1311">
                  <c:v>4.1594579999999999</c:v>
                </c:pt>
                <c:pt idx="1312">
                  <c:v>2.5810740000000001</c:v>
                </c:pt>
                <c:pt idx="1313">
                  <c:v>3.2903920000000002</c:v>
                </c:pt>
                <c:pt idx="1314">
                  <c:v>3.6812209999999999</c:v>
                </c:pt>
                <c:pt idx="1315">
                  <c:v>3.9936820000000002</c:v>
                </c:pt>
                <c:pt idx="1316">
                  <c:v>4.2398340000000001</c:v>
                </c:pt>
                <c:pt idx="1317">
                  <c:v>4.2699749999999996</c:v>
                </c:pt>
                <c:pt idx="1318">
                  <c:v>4.3794870000000001</c:v>
                </c:pt>
                <c:pt idx="1319">
                  <c:v>4.7371600000000003</c:v>
                </c:pt>
                <c:pt idx="1320">
                  <c:v>4.6346809999999996</c:v>
                </c:pt>
                <c:pt idx="1321">
                  <c:v>4.5502859999999998</c:v>
                </c:pt>
                <c:pt idx="1322">
                  <c:v>4.3634120000000003</c:v>
                </c:pt>
                <c:pt idx="1323">
                  <c:v>4.4246990000000004</c:v>
                </c:pt>
                <c:pt idx="1324">
                  <c:v>4.5743989999999997</c:v>
                </c:pt>
                <c:pt idx="1325">
                  <c:v>4.7200800000000003</c:v>
                </c:pt>
                <c:pt idx="1326">
                  <c:v>4.6778829999999996</c:v>
                </c:pt>
                <c:pt idx="1327">
                  <c:v>4.7813670000000004</c:v>
                </c:pt>
                <c:pt idx="1328">
                  <c:v>4.708024</c:v>
                </c:pt>
                <c:pt idx="1329">
                  <c:v>4.4307270000000001</c:v>
                </c:pt>
                <c:pt idx="1330">
                  <c:v>4.0951570000000004</c:v>
                </c:pt>
                <c:pt idx="1331">
                  <c:v>3.7776719999999999</c:v>
                </c:pt>
                <c:pt idx="1332">
                  <c:v>3.835944</c:v>
                </c:pt>
                <c:pt idx="1333">
                  <c:v>3.835944</c:v>
                </c:pt>
                <c:pt idx="1334">
                  <c:v>3.835944</c:v>
                </c:pt>
                <c:pt idx="1335">
                  <c:v>3.835944</c:v>
                </c:pt>
                <c:pt idx="1336">
                  <c:v>4.2930830000000002</c:v>
                </c:pt>
                <c:pt idx="1337">
                  <c:v>4.3614030000000001</c:v>
                </c:pt>
                <c:pt idx="1338">
                  <c:v>4.2147160000000001</c:v>
                </c:pt>
                <c:pt idx="1339">
                  <c:v>4.0328660000000003</c:v>
                </c:pt>
                <c:pt idx="1340">
                  <c:v>3.830921</c:v>
                </c:pt>
                <c:pt idx="1341">
                  <c:v>3.838959</c:v>
                </c:pt>
                <c:pt idx="1342">
                  <c:v>3.709352</c:v>
                </c:pt>
                <c:pt idx="1343">
                  <c:v>3.4481299999999999</c:v>
                </c:pt>
                <c:pt idx="1344">
                  <c:v>3.3295759999999999</c:v>
                </c:pt>
                <c:pt idx="1345">
                  <c:v>3.1346639999999999</c:v>
                </c:pt>
                <c:pt idx="1346">
                  <c:v>3.0161090000000002</c:v>
                </c:pt>
                <c:pt idx="1347">
                  <c:v>2.9859680000000002</c:v>
                </c:pt>
                <c:pt idx="1348">
                  <c:v>2.9678840000000002</c:v>
                </c:pt>
                <c:pt idx="1349">
                  <c:v>2.8111510000000002</c:v>
                </c:pt>
                <c:pt idx="1350">
                  <c:v>2.7508689999999998</c:v>
                </c:pt>
                <c:pt idx="1351">
                  <c:v>2.658436</c:v>
                </c:pt>
                <c:pt idx="1352">
                  <c:v>2.632314</c:v>
                </c:pt>
                <c:pt idx="1353">
                  <c:v>2.6011679999999999</c:v>
                </c:pt>
                <c:pt idx="1354">
                  <c:v>2.5820789999999998</c:v>
                </c:pt>
                <c:pt idx="1355">
                  <c:v>2.5750459999999999</c:v>
                </c:pt>
                <c:pt idx="1356">
                  <c:v>2.471562</c:v>
                </c:pt>
                <c:pt idx="1357">
                  <c:v>2.3309039999999999</c:v>
                </c:pt>
                <c:pt idx="1358">
                  <c:v>2.1249400000000001</c:v>
                </c:pt>
                <c:pt idx="1359">
                  <c:v>2.1591</c:v>
                </c:pt>
                <c:pt idx="1360">
                  <c:v>2.1992880000000001</c:v>
                </c:pt>
                <c:pt idx="1361">
                  <c:v>2.726756</c:v>
                </c:pt>
                <c:pt idx="1362">
                  <c:v>3.027161</c:v>
                </c:pt>
                <c:pt idx="1363">
                  <c:v>3.4370780000000001</c:v>
                </c:pt>
                <c:pt idx="1364">
                  <c:v>3.4390879999999999</c:v>
                </c:pt>
                <c:pt idx="1365">
                  <c:v>3.573718</c:v>
                </c:pt>
                <c:pt idx="1366">
                  <c:v>3.6289760000000002</c:v>
                </c:pt>
                <c:pt idx="1367">
                  <c:v>3.6902629999999998</c:v>
                </c:pt>
                <c:pt idx="1368">
                  <c:v>3.6038589999999999</c:v>
                </c:pt>
                <c:pt idx="1369">
                  <c:v>3.4310499999999999</c:v>
                </c:pt>
                <c:pt idx="1370">
                  <c:v>3.560657</c:v>
                </c:pt>
                <c:pt idx="1371">
                  <c:v>3.856039</c:v>
                </c:pt>
                <c:pt idx="1372">
                  <c:v>3.9333999999999998</c:v>
                </c:pt>
                <c:pt idx="1373">
                  <c:v>4.0529590000000004</c:v>
                </c:pt>
                <c:pt idx="1374">
                  <c:v>4.0067430000000002</c:v>
                </c:pt>
                <c:pt idx="1375">
                  <c:v>3.9223490000000001</c:v>
                </c:pt>
                <c:pt idx="1376">
                  <c:v>3.870104</c:v>
                </c:pt>
                <c:pt idx="1377">
                  <c:v>3.7415029999999998</c:v>
                </c:pt>
                <c:pt idx="1378">
                  <c:v>3.5104220000000002</c:v>
                </c:pt>
                <c:pt idx="1379">
                  <c:v>3.3757920000000001</c:v>
                </c:pt>
                <c:pt idx="1380">
                  <c:v>3.4551630000000002</c:v>
                </c:pt>
                <c:pt idx="1381">
                  <c:v>3.7595869999999998</c:v>
                </c:pt>
                <c:pt idx="1382">
                  <c:v>3.9022549999999998</c:v>
                </c:pt>
                <c:pt idx="1383">
                  <c:v>3.9796170000000002</c:v>
                </c:pt>
                <c:pt idx="1384">
                  <c:v>3.848001</c:v>
                </c:pt>
                <c:pt idx="1385">
                  <c:v>3.7425069999999998</c:v>
                </c:pt>
                <c:pt idx="1386">
                  <c:v>3.6651449999999999</c:v>
                </c:pt>
                <c:pt idx="1387">
                  <c:v>3.6179250000000001</c:v>
                </c:pt>
                <c:pt idx="1388">
                  <c:v>3.5847690000000001</c:v>
                </c:pt>
                <c:pt idx="1389">
                  <c:v>3.4903279999999999</c:v>
                </c:pt>
                <c:pt idx="1390">
                  <c:v>3.3456510000000002</c:v>
                </c:pt>
                <c:pt idx="1391">
                  <c:v>3.153753</c:v>
                </c:pt>
                <c:pt idx="1392">
                  <c:v>3.1045229999999999</c:v>
                </c:pt>
                <c:pt idx="1393">
                  <c:v>3.0904569999999998</c:v>
                </c:pt>
                <c:pt idx="1394">
                  <c:v>2.874447</c:v>
                </c:pt>
                <c:pt idx="1395">
                  <c:v>2.7689530000000002</c:v>
                </c:pt>
                <c:pt idx="1396">
                  <c:v>2.7378079999999998</c:v>
                </c:pt>
                <c:pt idx="1397">
                  <c:v>2.6594410000000002</c:v>
                </c:pt>
                <c:pt idx="1398">
                  <c:v>2.5780599999999998</c:v>
                </c:pt>
                <c:pt idx="1399">
                  <c:v>2.5971489999999999</c:v>
                </c:pt>
                <c:pt idx="1400">
                  <c:v>2.4424260000000002</c:v>
                </c:pt>
                <c:pt idx="1401">
                  <c:v>2.4183129999999999</c:v>
                </c:pt>
                <c:pt idx="1402">
                  <c:v>2.4132889999999998</c:v>
                </c:pt>
                <c:pt idx="1403">
                  <c:v>2.488642</c:v>
                </c:pt>
                <c:pt idx="1404">
                  <c:v>2.4122849999999998</c:v>
                </c:pt>
                <c:pt idx="1405">
                  <c:v>2.1791939999999999</c:v>
                </c:pt>
                <c:pt idx="1406">
                  <c:v>2.0968089999999999</c:v>
                </c:pt>
                <c:pt idx="1407">
                  <c:v>2.0767150000000001</c:v>
                </c:pt>
                <c:pt idx="1408">
                  <c:v>2.2002929999999998</c:v>
                </c:pt>
                <c:pt idx="1409">
                  <c:v>2.4615149999999999</c:v>
                </c:pt>
                <c:pt idx="1410">
                  <c:v>2.7840240000000001</c:v>
                </c:pt>
                <c:pt idx="1411">
                  <c:v>2.9216679999999999</c:v>
                </c:pt>
                <c:pt idx="1412">
                  <c:v>3.0824189999999998</c:v>
                </c:pt>
                <c:pt idx="1413">
                  <c:v>3.2512089999999998</c:v>
                </c:pt>
                <c:pt idx="1414">
                  <c:v>3.2903920000000002</c:v>
                </c:pt>
                <c:pt idx="1415">
                  <c:v>3.4099520000000001</c:v>
                </c:pt>
                <c:pt idx="1416">
                  <c:v>3.488318</c:v>
                </c:pt>
                <c:pt idx="1417">
                  <c:v>3.5204689999999998</c:v>
                </c:pt>
                <c:pt idx="1418">
                  <c:v>3.6631360000000002</c:v>
                </c:pt>
                <c:pt idx="1419">
                  <c:v>3.71739</c:v>
                </c:pt>
                <c:pt idx="1420">
                  <c:v>3.883165</c:v>
                </c:pt>
                <c:pt idx="1421">
                  <c:v>3.8771369999999998</c:v>
                </c:pt>
                <c:pt idx="1422">
                  <c:v>3.9555039999999999</c:v>
                </c:pt>
                <c:pt idx="1423">
                  <c:v>3.7837000000000001</c:v>
                </c:pt>
                <c:pt idx="1424">
                  <c:v>3.708348</c:v>
                </c:pt>
                <c:pt idx="1425">
                  <c:v>3.6972960000000001</c:v>
                </c:pt>
                <c:pt idx="1426">
                  <c:v>3.4913319999999999</c:v>
                </c:pt>
                <c:pt idx="1427">
                  <c:v>3.4380829999999998</c:v>
                </c:pt>
                <c:pt idx="1428">
                  <c:v>3.5777369999999999</c:v>
                </c:pt>
                <c:pt idx="1429">
                  <c:v>3.8289119999999999</c:v>
                </c:pt>
                <c:pt idx="1430">
                  <c:v>3.9464610000000002</c:v>
                </c:pt>
                <c:pt idx="1431">
                  <c:v>3.995692</c:v>
                </c:pt>
                <c:pt idx="1432">
                  <c:v>3.9555039999999999</c:v>
                </c:pt>
                <c:pt idx="1433">
                  <c:v>3.8942169999999998</c:v>
                </c:pt>
                <c:pt idx="1434">
                  <c:v>3.8459910000000002</c:v>
                </c:pt>
                <c:pt idx="1435">
                  <c:v>3.8148460000000002</c:v>
                </c:pt>
                <c:pt idx="1436">
                  <c:v>3.7274370000000001</c:v>
                </c:pt>
                <c:pt idx="1437">
                  <c:v>3.7505449999999998</c:v>
                </c:pt>
                <c:pt idx="1438">
                  <c:v>3.5666850000000001</c:v>
                </c:pt>
                <c:pt idx="1439">
                  <c:v>3.356703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D8-4AF9-9FE9-6AD01B987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670080"/>
        <c:axId val="224672384"/>
      </c:lineChart>
      <c:catAx>
        <c:axId val="224670080"/>
        <c:scaling>
          <c:orientation val="minMax"/>
        </c:scaling>
        <c:delete val="1"/>
        <c:axPos val="b"/>
        <c:numFmt formatCode="h:mm:ss" sourceLinked="1"/>
        <c:majorTickMark val="none"/>
        <c:minorTickMark val="none"/>
        <c:tickLblPos val="nextTo"/>
        <c:crossAx val="224672384"/>
        <c:crosses val="autoZero"/>
        <c:auto val="1"/>
        <c:lblAlgn val="ctr"/>
        <c:lblOffset val="100"/>
        <c:noMultiLvlLbl val="0"/>
      </c:catAx>
      <c:valAx>
        <c:axId val="224672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6700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Sheet1!$E$3:$E$1442</c:f>
              <c:numCache>
                <c:formatCode>h:mm:ss</c:formatCode>
                <c:ptCount val="1440"/>
                <c:pt idx="0">
                  <c:v>0</c:v>
                </c:pt>
                <c:pt idx="1">
                  <c:v>2.0833333333333332E-2</c:v>
                </c:pt>
                <c:pt idx="2">
                  <c:v>4.1666666666666664E-2</c:v>
                </c:pt>
                <c:pt idx="3">
                  <c:v>6.25E-2</c:v>
                </c:pt>
                <c:pt idx="4">
                  <c:v>8.3333333333333329E-2</c:v>
                </c:pt>
                <c:pt idx="5">
                  <c:v>0.10416666666666667</c:v>
                </c:pt>
                <c:pt idx="6">
                  <c:v>0.125</c:v>
                </c:pt>
                <c:pt idx="7">
                  <c:v>0.14583333333333334</c:v>
                </c:pt>
                <c:pt idx="8">
                  <c:v>0.16666666666666666</c:v>
                </c:pt>
                <c:pt idx="9">
                  <c:v>0.1875</c:v>
                </c:pt>
                <c:pt idx="10">
                  <c:v>0.20833333333333334</c:v>
                </c:pt>
                <c:pt idx="11">
                  <c:v>0.22916666666666666</c:v>
                </c:pt>
                <c:pt idx="12">
                  <c:v>0.25</c:v>
                </c:pt>
                <c:pt idx="13">
                  <c:v>0.27083333333333331</c:v>
                </c:pt>
                <c:pt idx="14">
                  <c:v>0.29166666666666669</c:v>
                </c:pt>
                <c:pt idx="15">
                  <c:v>0.3125</c:v>
                </c:pt>
                <c:pt idx="16">
                  <c:v>0.33333333333333331</c:v>
                </c:pt>
                <c:pt idx="17">
                  <c:v>0.35416666666666669</c:v>
                </c:pt>
                <c:pt idx="18">
                  <c:v>0.375</c:v>
                </c:pt>
                <c:pt idx="19">
                  <c:v>0.39583333333333331</c:v>
                </c:pt>
                <c:pt idx="20">
                  <c:v>0.41666666666666669</c:v>
                </c:pt>
                <c:pt idx="21">
                  <c:v>0.4375</c:v>
                </c:pt>
                <c:pt idx="22">
                  <c:v>0.45833333333333331</c:v>
                </c:pt>
                <c:pt idx="23">
                  <c:v>0.47916666666666669</c:v>
                </c:pt>
                <c:pt idx="24">
                  <c:v>0.5</c:v>
                </c:pt>
                <c:pt idx="25">
                  <c:v>0.52083333333333337</c:v>
                </c:pt>
                <c:pt idx="26">
                  <c:v>0.54166666666666663</c:v>
                </c:pt>
                <c:pt idx="27">
                  <c:v>0.5625</c:v>
                </c:pt>
                <c:pt idx="28">
                  <c:v>0.58333333333333337</c:v>
                </c:pt>
                <c:pt idx="29">
                  <c:v>0.60416666666666663</c:v>
                </c:pt>
                <c:pt idx="30">
                  <c:v>0.625</c:v>
                </c:pt>
                <c:pt idx="31">
                  <c:v>0.64583333333333337</c:v>
                </c:pt>
                <c:pt idx="32">
                  <c:v>0.66666666666666663</c:v>
                </c:pt>
                <c:pt idx="33">
                  <c:v>0.6875</c:v>
                </c:pt>
                <c:pt idx="34">
                  <c:v>0.70833333333333337</c:v>
                </c:pt>
                <c:pt idx="35">
                  <c:v>0.72916666666666663</c:v>
                </c:pt>
                <c:pt idx="36">
                  <c:v>0.75</c:v>
                </c:pt>
                <c:pt idx="37">
                  <c:v>0.77083333333333337</c:v>
                </c:pt>
                <c:pt idx="38">
                  <c:v>0.79166666666666663</c:v>
                </c:pt>
                <c:pt idx="39">
                  <c:v>0.8125</c:v>
                </c:pt>
                <c:pt idx="40">
                  <c:v>0.83333333333333337</c:v>
                </c:pt>
                <c:pt idx="41">
                  <c:v>0.85416666666666663</c:v>
                </c:pt>
                <c:pt idx="42">
                  <c:v>0.875</c:v>
                </c:pt>
                <c:pt idx="43">
                  <c:v>0.89583333333333337</c:v>
                </c:pt>
                <c:pt idx="44">
                  <c:v>0.91666666666666663</c:v>
                </c:pt>
                <c:pt idx="45">
                  <c:v>0.9375</c:v>
                </c:pt>
                <c:pt idx="46">
                  <c:v>0.95833333333333337</c:v>
                </c:pt>
                <c:pt idx="47">
                  <c:v>0.97916666666666663</c:v>
                </c:pt>
                <c:pt idx="48">
                  <c:v>0</c:v>
                </c:pt>
                <c:pt idx="49">
                  <c:v>2.0833333333333332E-2</c:v>
                </c:pt>
                <c:pt idx="50">
                  <c:v>4.1666666666666664E-2</c:v>
                </c:pt>
                <c:pt idx="51">
                  <c:v>6.25E-2</c:v>
                </c:pt>
                <c:pt idx="52">
                  <c:v>8.3333333333333329E-2</c:v>
                </c:pt>
                <c:pt idx="53">
                  <c:v>0.10416666666666667</c:v>
                </c:pt>
                <c:pt idx="54">
                  <c:v>0.125</c:v>
                </c:pt>
                <c:pt idx="55">
                  <c:v>0.14583333333333334</c:v>
                </c:pt>
                <c:pt idx="56">
                  <c:v>0.16666666666666666</c:v>
                </c:pt>
                <c:pt idx="57">
                  <c:v>0.1875</c:v>
                </c:pt>
                <c:pt idx="58">
                  <c:v>0.20833333333333334</c:v>
                </c:pt>
                <c:pt idx="59">
                  <c:v>0.22916666666666666</c:v>
                </c:pt>
                <c:pt idx="60">
                  <c:v>0.25</c:v>
                </c:pt>
                <c:pt idx="61">
                  <c:v>0.27083333333333331</c:v>
                </c:pt>
                <c:pt idx="62">
                  <c:v>0.29166666666666669</c:v>
                </c:pt>
                <c:pt idx="63">
                  <c:v>0.3125</c:v>
                </c:pt>
                <c:pt idx="64">
                  <c:v>0.33333333333333331</c:v>
                </c:pt>
                <c:pt idx="65">
                  <c:v>0.35416666666666669</c:v>
                </c:pt>
                <c:pt idx="66">
                  <c:v>0.375</c:v>
                </c:pt>
                <c:pt idx="67">
                  <c:v>0.39583333333333331</c:v>
                </c:pt>
                <c:pt idx="68">
                  <c:v>0.41666666666666669</c:v>
                </c:pt>
                <c:pt idx="69">
                  <c:v>0.4375</c:v>
                </c:pt>
                <c:pt idx="70">
                  <c:v>0.45833333333333331</c:v>
                </c:pt>
                <c:pt idx="71">
                  <c:v>0.47916666666666669</c:v>
                </c:pt>
                <c:pt idx="72">
                  <c:v>0.5</c:v>
                </c:pt>
                <c:pt idx="73">
                  <c:v>0.52083333333333337</c:v>
                </c:pt>
                <c:pt idx="74">
                  <c:v>0.54166666666666663</c:v>
                </c:pt>
                <c:pt idx="75">
                  <c:v>0.5625</c:v>
                </c:pt>
                <c:pt idx="76">
                  <c:v>0.58333333333333337</c:v>
                </c:pt>
                <c:pt idx="77">
                  <c:v>0.60416666666666663</c:v>
                </c:pt>
                <c:pt idx="78">
                  <c:v>0.625</c:v>
                </c:pt>
                <c:pt idx="79">
                  <c:v>0.64583333333333337</c:v>
                </c:pt>
                <c:pt idx="80">
                  <c:v>0.66666666666666663</c:v>
                </c:pt>
                <c:pt idx="81">
                  <c:v>0.6875</c:v>
                </c:pt>
                <c:pt idx="82">
                  <c:v>0.70833333333333337</c:v>
                </c:pt>
                <c:pt idx="83">
                  <c:v>0.72916666666666663</c:v>
                </c:pt>
                <c:pt idx="84">
                  <c:v>0.75</c:v>
                </c:pt>
                <c:pt idx="85">
                  <c:v>0.77083333333333337</c:v>
                </c:pt>
                <c:pt idx="86">
                  <c:v>0.79166666666666663</c:v>
                </c:pt>
                <c:pt idx="87">
                  <c:v>0.8125</c:v>
                </c:pt>
                <c:pt idx="88">
                  <c:v>0.83333333333333337</c:v>
                </c:pt>
                <c:pt idx="89">
                  <c:v>0.85416666666666663</c:v>
                </c:pt>
                <c:pt idx="90">
                  <c:v>0.875</c:v>
                </c:pt>
                <c:pt idx="91">
                  <c:v>0.89583333333333337</c:v>
                </c:pt>
                <c:pt idx="92">
                  <c:v>0.91666666666666663</c:v>
                </c:pt>
                <c:pt idx="93">
                  <c:v>0.9375</c:v>
                </c:pt>
                <c:pt idx="94">
                  <c:v>0.95833333333333337</c:v>
                </c:pt>
                <c:pt idx="95">
                  <c:v>0.97916666666666663</c:v>
                </c:pt>
                <c:pt idx="96">
                  <c:v>0</c:v>
                </c:pt>
                <c:pt idx="97">
                  <c:v>2.0833333333333332E-2</c:v>
                </c:pt>
                <c:pt idx="98">
                  <c:v>4.1666666666666664E-2</c:v>
                </c:pt>
                <c:pt idx="99">
                  <c:v>6.25E-2</c:v>
                </c:pt>
                <c:pt idx="100">
                  <c:v>8.3333333333333329E-2</c:v>
                </c:pt>
                <c:pt idx="101">
                  <c:v>0.10416666666666667</c:v>
                </c:pt>
                <c:pt idx="102">
                  <c:v>0.125</c:v>
                </c:pt>
                <c:pt idx="103">
                  <c:v>0.14583333333333334</c:v>
                </c:pt>
                <c:pt idx="104">
                  <c:v>0.16666666666666666</c:v>
                </c:pt>
                <c:pt idx="105">
                  <c:v>0.1875</c:v>
                </c:pt>
                <c:pt idx="106">
                  <c:v>0.20833333333333334</c:v>
                </c:pt>
                <c:pt idx="107">
                  <c:v>0.22916666666666666</c:v>
                </c:pt>
                <c:pt idx="108">
                  <c:v>0.25</c:v>
                </c:pt>
                <c:pt idx="109">
                  <c:v>0.27083333333333331</c:v>
                </c:pt>
                <c:pt idx="110">
                  <c:v>0.29166666666666669</c:v>
                </c:pt>
                <c:pt idx="111">
                  <c:v>0.3125</c:v>
                </c:pt>
                <c:pt idx="112">
                  <c:v>0.33333333333333331</c:v>
                </c:pt>
                <c:pt idx="113">
                  <c:v>0.35416666666666669</c:v>
                </c:pt>
                <c:pt idx="114">
                  <c:v>0.375</c:v>
                </c:pt>
                <c:pt idx="115">
                  <c:v>0.39583333333333331</c:v>
                </c:pt>
                <c:pt idx="116">
                  <c:v>0.41666666666666669</c:v>
                </c:pt>
                <c:pt idx="117">
                  <c:v>0.4375</c:v>
                </c:pt>
                <c:pt idx="118">
                  <c:v>0.45833333333333331</c:v>
                </c:pt>
                <c:pt idx="119">
                  <c:v>0.47916666666666669</c:v>
                </c:pt>
                <c:pt idx="120">
                  <c:v>0.5</c:v>
                </c:pt>
                <c:pt idx="121">
                  <c:v>0.52083333333333337</c:v>
                </c:pt>
                <c:pt idx="122">
                  <c:v>0.54166666666666663</c:v>
                </c:pt>
                <c:pt idx="123">
                  <c:v>0.5625</c:v>
                </c:pt>
                <c:pt idx="124">
                  <c:v>0.58333333333333337</c:v>
                </c:pt>
                <c:pt idx="125">
                  <c:v>0.60416666666666663</c:v>
                </c:pt>
                <c:pt idx="126">
                  <c:v>0.625</c:v>
                </c:pt>
                <c:pt idx="127">
                  <c:v>0.64583333333333337</c:v>
                </c:pt>
                <c:pt idx="128">
                  <c:v>0.66666666666666663</c:v>
                </c:pt>
                <c:pt idx="129">
                  <c:v>0.6875</c:v>
                </c:pt>
                <c:pt idx="130">
                  <c:v>0.70833333333333337</c:v>
                </c:pt>
                <c:pt idx="131">
                  <c:v>0.72916666666666663</c:v>
                </c:pt>
                <c:pt idx="132">
                  <c:v>0.75</c:v>
                </c:pt>
                <c:pt idx="133">
                  <c:v>0.77083333333333337</c:v>
                </c:pt>
                <c:pt idx="134">
                  <c:v>0.79166666666666663</c:v>
                </c:pt>
                <c:pt idx="135">
                  <c:v>0.8125</c:v>
                </c:pt>
                <c:pt idx="136">
                  <c:v>0.83333333333333337</c:v>
                </c:pt>
                <c:pt idx="137">
                  <c:v>0.85416666666666663</c:v>
                </c:pt>
                <c:pt idx="138">
                  <c:v>0.875</c:v>
                </c:pt>
                <c:pt idx="139">
                  <c:v>0.89583333333333337</c:v>
                </c:pt>
                <c:pt idx="140">
                  <c:v>0.91666666666666663</c:v>
                </c:pt>
                <c:pt idx="141">
                  <c:v>0.9375</c:v>
                </c:pt>
                <c:pt idx="142">
                  <c:v>0.95833333333333337</c:v>
                </c:pt>
                <c:pt idx="143">
                  <c:v>0.97916666666666663</c:v>
                </c:pt>
                <c:pt idx="144">
                  <c:v>0</c:v>
                </c:pt>
                <c:pt idx="145">
                  <c:v>2.0833333333333332E-2</c:v>
                </c:pt>
                <c:pt idx="146">
                  <c:v>4.1666666666666664E-2</c:v>
                </c:pt>
                <c:pt idx="147">
                  <c:v>6.25E-2</c:v>
                </c:pt>
                <c:pt idx="148">
                  <c:v>8.3333333333333329E-2</c:v>
                </c:pt>
                <c:pt idx="149">
                  <c:v>0.10416666666666667</c:v>
                </c:pt>
                <c:pt idx="150">
                  <c:v>0.125</c:v>
                </c:pt>
                <c:pt idx="151">
                  <c:v>0.14583333333333334</c:v>
                </c:pt>
                <c:pt idx="152">
                  <c:v>0.16666666666666666</c:v>
                </c:pt>
                <c:pt idx="153">
                  <c:v>0.1875</c:v>
                </c:pt>
                <c:pt idx="154">
                  <c:v>0.20833333333333334</c:v>
                </c:pt>
                <c:pt idx="155">
                  <c:v>0.22916666666666666</c:v>
                </c:pt>
                <c:pt idx="156">
                  <c:v>0.25</c:v>
                </c:pt>
                <c:pt idx="157">
                  <c:v>0.27083333333333331</c:v>
                </c:pt>
                <c:pt idx="158">
                  <c:v>0.29166666666666669</c:v>
                </c:pt>
                <c:pt idx="159">
                  <c:v>0.3125</c:v>
                </c:pt>
                <c:pt idx="160">
                  <c:v>0.33333333333333331</c:v>
                </c:pt>
                <c:pt idx="161">
                  <c:v>0.35416666666666669</c:v>
                </c:pt>
                <c:pt idx="162">
                  <c:v>0.375</c:v>
                </c:pt>
                <c:pt idx="163">
                  <c:v>0.39583333333333331</c:v>
                </c:pt>
                <c:pt idx="164">
                  <c:v>0.41666666666666669</c:v>
                </c:pt>
                <c:pt idx="165">
                  <c:v>0.4375</c:v>
                </c:pt>
                <c:pt idx="166">
                  <c:v>0.45833333333333331</c:v>
                </c:pt>
                <c:pt idx="167">
                  <c:v>0.47916666666666669</c:v>
                </c:pt>
                <c:pt idx="168">
                  <c:v>0.5</c:v>
                </c:pt>
                <c:pt idx="169">
                  <c:v>0.52083333333333337</c:v>
                </c:pt>
                <c:pt idx="170">
                  <c:v>0.54166666666666663</c:v>
                </c:pt>
                <c:pt idx="171">
                  <c:v>0.5625</c:v>
                </c:pt>
                <c:pt idx="172">
                  <c:v>0.58333333333333337</c:v>
                </c:pt>
                <c:pt idx="173">
                  <c:v>0.60416666666666663</c:v>
                </c:pt>
                <c:pt idx="174">
                  <c:v>0.625</c:v>
                </c:pt>
                <c:pt idx="175">
                  <c:v>0.64583333333333337</c:v>
                </c:pt>
                <c:pt idx="176">
                  <c:v>0.66666666666666663</c:v>
                </c:pt>
                <c:pt idx="177">
                  <c:v>0.6875</c:v>
                </c:pt>
                <c:pt idx="178">
                  <c:v>0.70833333333333337</c:v>
                </c:pt>
                <c:pt idx="179">
                  <c:v>0.72916666666666663</c:v>
                </c:pt>
                <c:pt idx="180">
                  <c:v>0.75</c:v>
                </c:pt>
                <c:pt idx="181">
                  <c:v>0.77083333333333337</c:v>
                </c:pt>
                <c:pt idx="182">
                  <c:v>0.79166666666666663</c:v>
                </c:pt>
                <c:pt idx="183">
                  <c:v>0.8125</c:v>
                </c:pt>
                <c:pt idx="184">
                  <c:v>0.83333333333333337</c:v>
                </c:pt>
                <c:pt idx="185">
                  <c:v>0.85416666666666663</c:v>
                </c:pt>
                <c:pt idx="186">
                  <c:v>0.875</c:v>
                </c:pt>
                <c:pt idx="187">
                  <c:v>0.89583333333333337</c:v>
                </c:pt>
                <c:pt idx="188">
                  <c:v>0.91666666666666663</c:v>
                </c:pt>
                <c:pt idx="189">
                  <c:v>0.9375</c:v>
                </c:pt>
                <c:pt idx="190">
                  <c:v>0.95833333333333337</c:v>
                </c:pt>
                <c:pt idx="191">
                  <c:v>0.97916666666666663</c:v>
                </c:pt>
                <c:pt idx="192">
                  <c:v>0</c:v>
                </c:pt>
                <c:pt idx="193">
                  <c:v>2.0833333333333332E-2</c:v>
                </c:pt>
                <c:pt idx="194">
                  <c:v>4.1666666666666664E-2</c:v>
                </c:pt>
                <c:pt idx="195">
                  <c:v>6.25E-2</c:v>
                </c:pt>
                <c:pt idx="196">
                  <c:v>8.3333333333333329E-2</c:v>
                </c:pt>
                <c:pt idx="197">
                  <c:v>0.10416666666666667</c:v>
                </c:pt>
                <c:pt idx="198">
                  <c:v>0.125</c:v>
                </c:pt>
                <c:pt idx="199">
                  <c:v>0.14583333333333334</c:v>
                </c:pt>
                <c:pt idx="200">
                  <c:v>0.16666666666666666</c:v>
                </c:pt>
                <c:pt idx="201">
                  <c:v>0.1875</c:v>
                </c:pt>
                <c:pt idx="202">
                  <c:v>0.20833333333333334</c:v>
                </c:pt>
                <c:pt idx="203">
                  <c:v>0.22916666666666666</c:v>
                </c:pt>
                <c:pt idx="204">
                  <c:v>0.25</c:v>
                </c:pt>
                <c:pt idx="205">
                  <c:v>0.27083333333333331</c:v>
                </c:pt>
                <c:pt idx="206">
                  <c:v>0.29166666666666669</c:v>
                </c:pt>
                <c:pt idx="207">
                  <c:v>0.3125</c:v>
                </c:pt>
                <c:pt idx="208">
                  <c:v>0.33333333333333331</c:v>
                </c:pt>
                <c:pt idx="209">
                  <c:v>0.35416666666666669</c:v>
                </c:pt>
                <c:pt idx="210">
                  <c:v>0.375</c:v>
                </c:pt>
                <c:pt idx="211">
                  <c:v>0.39583333333333331</c:v>
                </c:pt>
                <c:pt idx="212">
                  <c:v>0.41666666666666669</c:v>
                </c:pt>
                <c:pt idx="213">
                  <c:v>0.4375</c:v>
                </c:pt>
                <c:pt idx="214">
                  <c:v>0.45833333333333331</c:v>
                </c:pt>
                <c:pt idx="215">
                  <c:v>0.47916666666666669</c:v>
                </c:pt>
                <c:pt idx="216">
                  <c:v>0.5</c:v>
                </c:pt>
                <c:pt idx="217">
                  <c:v>0.52083333333333337</c:v>
                </c:pt>
                <c:pt idx="218">
                  <c:v>0.54166666666666663</c:v>
                </c:pt>
                <c:pt idx="219">
                  <c:v>0.5625</c:v>
                </c:pt>
                <c:pt idx="220">
                  <c:v>0.58333333333333337</c:v>
                </c:pt>
                <c:pt idx="221">
                  <c:v>0.60416666666666663</c:v>
                </c:pt>
                <c:pt idx="222">
                  <c:v>0.625</c:v>
                </c:pt>
                <c:pt idx="223">
                  <c:v>0.64583333333333337</c:v>
                </c:pt>
                <c:pt idx="224">
                  <c:v>0.66666666666666663</c:v>
                </c:pt>
                <c:pt idx="225">
                  <c:v>0.6875</c:v>
                </c:pt>
                <c:pt idx="226">
                  <c:v>0.70833333333333337</c:v>
                </c:pt>
                <c:pt idx="227">
                  <c:v>0.72916666666666663</c:v>
                </c:pt>
                <c:pt idx="228">
                  <c:v>0.75</c:v>
                </c:pt>
                <c:pt idx="229">
                  <c:v>0.77083333333333337</c:v>
                </c:pt>
                <c:pt idx="230">
                  <c:v>0.79166666666666663</c:v>
                </c:pt>
                <c:pt idx="231">
                  <c:v>0.8125</c:v>
                </c:pt>
                <c:pt idx="232">
                  <c:v>0.83333333333333337</c:v>
                </c:pt>
                <c:pt idx="233">
                  <c:v>0.85416666666666663</c:v>
                </c:pt>
                <c:pt idx="234">
                  <c:v>0.875</c:v>
                </c:pt>
                <c:pt idx="235">
                  <c:v>0.89583333333333337</c:v>
                </c:pt>
                <c:pt idx="236">
                  <c:v>0.91666666666666663</c:v>
                </c:pt>
                <c:pt idx="237">
                  <c:v>0.9375</c:v>
                </c:pt>
                <c:pt idx="238">
                  <c:v>0.95833333333333337</c:v>
                </c:pt>
                <c:pt idx="239">
                  <c:v>0.97916666666666663</c:v>
                </c:pt>
                <c:pt idx="240">
                  <c:v>0</c:v>
                </c:pt>
                <c:pt idx="241">
                  <c:v>2.0833333333333332E-2</c:v>
                </c:pt>
                <c:pt idx="242">
                  <c:v>4.1666666666666664E-2</c:v>
                </c:pt>
                <c:pt idx="243">
                  <c:v>6.25E-2</c:v>
                </c:pt>
                <c:pt idx="244">
                  <c:v>8.3333333333333329E-2</c:v>
                </c:pt>
                <c:pt idx="245">
                  <c:v>0.10416666666666667</c:v>
                </c:pt>
                <c:pt idx="246">
                  <c:v>0.125</c:v>
                </c:pt>
                <c:pt idx="247">
                  <c:v>0.14583333333333334</c:v>
                </c:pt>
                <c:pt idx="248">
                  <c:v>0.16666666666666666</c:v>
                </c:pt>
                <c:pt idx="249">
                  <c:v>0.1875</c:v>
                </c:pt>
                <c:pt idx="250">
                  <c:v>0.20833333333333334</c:v>
                </c:pt>
                <c:pt idx="251">
                  <c:v>0.22916666666666666</c:v>
                </c:pt>
                <c:pt idx="252">
                  <c:v>0.25</c:v>
                </c:pt>
                <c:pt idx="253">
                  <c:v>0.27083333333333331</c:v>
                </c:pt>
                <c:pt idx="254">
                  <c:v>0.29166666666666669</c:v>
                </c:pt>
                <c:pt idx="255">
                  <c:v>0.3125</c:v>
                </c:pt>
                <c:pt idx="256">
                  <c:v>0.33333333333333331</c:v>
                </c:pt>
                <c:pt idx="257">
                  <c:v>0.35416666666666669</c:v>
                </c:pt>
                <c:pt idx="258">
                  <c:v>0.375</c:v>
                </c:pt>
                <c:pt idx="259">
                  <c:v>0.39583333333333331</c:v>
                </c:pt>
                <c:pt idx="260">
                  <c:v>0.41666666666666669</c:v>
                </c:pt>
                <c:pt idx="261">
                  <c:v>0.4375</c:v>
                </c:pt>
                <c:pt idx="262">
                  <c:v>0.45833333333333331</c:v>
                </c:pt>
                <c:pt idx="263">
                  <c:v>0.47916666666666669</c:v>
                </c:pt>
                <c:pt idx="264">
                  <c:v>0.5</c:v>
                </c:pt>
                <c:pt idx="265">
                  <c:v>0.52083333333333337</c:v>
                </c:pt>
                <c:pt idx="266">
                  <c:v>0.54166666666666663</c:v>
                </c:pt>
                <c:pt idx="267">
                  <c:v>0.5625</c:v>
                </c:pt>
                <c:pt idx="268">
                  <c:v>0.58333333333333337</c:v>
                </c:pt>
                <c:pt idx="269">
                  <c:v>0.60416666666666663</c:v>
                </c:pt>
                <c:pt idx="270">
                  <c:v>0.625</c:v>
                </c:pt>
                <c:pt idx="271">
                  <c:v>0.64583333333333337</c:v>
                </c:pt>
                <c:pt idx="272">
                  <c:v>0.66666666666666663</c:v>
                </c:pt>
                <c:pt idx="273">
                  <c:v>0.6875</c:v>
                </c:pt>
                <c:pt idx="274">
                  <c:v>0.70833333333333337</c:v>
                </c:pt>
                <c:pt idx="275">
                  <c:v>0.72916666666666663</c:v>
                </c:pt>
                <c:pt idx="276">
                  <c:v>0.75</c:v>
                </c:pt>
                <c:pt idx="277">
                  <c:v>0.77083333333333337</c:v>
                </c:pt>
                <c:pt idx="278">
                  <c:v>0.79166666666666663</c:v>
                </c:pt>
                <c:pt idx="279">
                  <c:v>0.8125</c:v>
                </c:pt>
                <c:pt idx="280">
                  <c:v>0.83333333333333337</c:v>
                </c:pt>
                <c:pt idx="281">
                  <c:v>0.85416666666666663</c:v>
                </c:pt>
                <c:pt idx="282">
                  <c:v>0.875</c:v>
                </c:pt>
                <c:pt idx="283">
                  <c:v>0.89583333333333337</c:v>
                </c:pt>
                <c:pt idx="284">
                  <c:v>0.91666666666666663</c:v>
                </c:pt>
                <c:pt idx="285">
                  <c:v>0.9375</c:v>
                </c:pt>
                <c:pt idx="286">
                  <c:v>0.95833333333333337</c:v>
                </c:pt>
                <c:pt idx="287">
                  <c:v>0.97916666666666663</c:v>
                </c:pt>
                <c:pt idx="288">
                  <c:v>0</c:v>
                </c:pt>
                <c:pt idx="289">
                  <c:v>2.0833333333333332E-2</c:v>
                </c:pt>
                <c:pt idx="290">
                  <c:v>4.1666666666666664E-2</c:v>
                </c:pt>
                <c:pt idx="291">
                  <c:v>6.25E-2</c:v>
                </c:pt>
                <c:pt idx="292">
                  <c:v>8.3333333333333329E-2</c:v>
                </c:pt>
                <c:pt idx="293">
                  <c:v>0.10416666666666667</c:v>
                </c:pt>
                <c:pt idx="294">
                  <c:v>0.125</c:v>
                </c:pt>
                <c:pt idx="295">
                  <c:v>0.14583333333333334</c:v>
                </c:pt>
                <c:pt idx="296">
                  <c:v>0.16666666666666666</c:v>
                </c:pt>
                <c:pt idx="297">
                  <c:v>0.1875</c:v>
                </c:pt>
                <c:pt idx="298">
                  <c:v>0.20833333333333334</c:v>
                </c:pt>
                <c:pt idx="299">
                  <c:v>0.22916666666666666</c:v>
                </c:pt>
                <c:pt idx="300">
                  <c:v>0.25</c:v>
                </c:pt>
                <c:pt idx="301">
                  <c:v>0.27083333333333331</c:v>
                </c:pt>
                <c:pt idx="302">
                  <c:v>0.29166666666666669</c:v>
                </c:pt>
                <c:pt idx="303">
                  <c:v>0.3125</c:v>
                </c:pt>
                <c:pt idx="304">
                  <c:v>0.33333333333333331</c:v>
                </c:pt>
                <c:pt idx="305">
                  <c:v>0.35416666666666669</c:v>
                </c:pt>
                <c:pt idx="306">
                  <c:v>0.375</c:v>
                </c:pt>
                <c:pt idx="307">
                  <c:v>0.39583333333333331</c:v>
                </c:pt>
                <c:pt idx="308">
                  <c:v>0.41666666666666669</c:v>
                </c:pt>
                <c:pt idx="309">
                  <c:v>0.4375</c:v>
                </c:pt>
                <c:pt idx="310">
                  <c:v>0.45833333333333331</c:v>
                </c:pt>
                <c:pt idx="311">
                  <c:v>0.47916666666666669</c:v>
                </c:pt>
                <c:pt idx="312">
                  <c:v>0.5</c:v>
                </c:pt>
                <c:pt idx="313">
                  <c:v>0.52083333333333337</c:v>
                </c:pt>
                <c:pt idx="314">
                  <c:v>0.54166666666666663</c:v>
                </c:pt>
                <c:pt idx="315">
                  <c:v>0.5625</c:v>
                </c:pt>
                <c:pt idx="316">
                  <c:v>0.58333333333333337</c:v>
                </c:pt>
                <c:pt idx="317">
                  <c:v>0.60416666666666663</c:v>
                </c:pt>
                <c:pt idx="318">
                  <c:v>0.625</c:v>
                </c:pt>
                <c:pt idx="319">
                  <c:v>0.64583333333333337</c:v>
                </c:pt>
                <c:pt idx="320">
                  <c:v>0.66666666666666663</c:v>
                </c:pt>
                <c:pt idx="321">
                  <c:v>0.6875</c:v>
                </c:pt>
                <c:pt idx="322">
                  <c:v>0.70833333333333337</c:v>
                </c:pt>
                <c:pt idx="323">
                  <c:v>0.72916666666666663</c:v>
                </c:pt>
                <c:pt idx="324">
                  <c:v>0.75</c:v>
                </c:pt>
                <c:pt idx="325">
                  <c:v>0.77083333333333337</c:v>
                </c:pt>
                <c:pt idx="326">
                  <c:v>0.79166666666666663</c:v>
                </c:pt>
                <c:pt idx="327">
                  <c:v>0.8125</c:v>
                </c:pt>
                <c:pt idx="328">
                  <c:v>0.83333333333333337</c:v>
                </c:pt>
                <c:pt idx="329">
                  <c:v>0.85416666666666663</c:v>
                </c:pt>
                <c:pt idx="330">
                  <c:v>0.875</c:v>
                </c:pt>
                <c:pt idx="331">
                  <c:v>0.89583333333333337</c:v>
                </c:pt>
                <c:pt idx="332">
                  <c:v>0.91666666666666663</c:v>
                </c:pt>
                <c:pt idx="333">
                  <c:v>0.9375</c:v>
                </c:pt>
                <c:pt idx="334">
                  <c:v>0.95833333333333337</c:v>
                </c:pt>
                <c:pt idx="335">
                  <c:v>0.97916666666666663</c:v>
                </c:pt>
                <c:pt idx="336">
                  <c:v>0</c:v>
                </c:pt>
                <c:pt idx="337">
                  <c:v>2.0833333333333332E-2</c:v>
                </c:pt>
                <c:pt idx="338">
                  <c:v>4.1666666666666664E-2</c:v>
                </c:pt>
                <c:pt idx="339">
                  <c:v>6.25E-2</c:v>
                </c:pt>
                <c:pt idx="340">
                  <c:v>8.3333333333333329E-2</c:v>
                </c:pt>
                <c:pt idx="341">
                  <c:v>0.10416666666666667</c:v>
                </c:pt>
                <c:pt idx="342">
                  <c:v>0.125</c:v>
                </c:pt>
                <c:pt idx="343">
                  <c:v>0.14583333333333334</c:v>
                </c:pt>
                <c:pt idx="344">
                  <c:v>0.16666666666666666</c:v>
                </c:pt>
                <c:pt idx="345">
                  <c:v>0.1875</c:v>
                </c:pt>
                <c:pt idx="346">
                  <c:v>0.20833333333333334</c:v>
                </c:pt>
                <c:pt idx="347">
                  <c:v>0.22916666666666666</c:v>
                </c:pt>
                <c:pt idx="348">
                  <c:v>0.25</c:v>
                </c:pt>
                <c:pt idx="349">
                  <c:v>0.27083333333333331</c:v>
                </c:pt>
                <c:pt idx="350">
                  <c:v>0.29166666666666669</c:v>
                </c:pt>
                <c:pt idx="351">
                  <c:v>0.3125</c:v>
                </c:pt>
                <c:pt idx="352">
                  <c:v>0.33333333333333331</c:v>
                </c:pt>
                <c:pt idx="353">
                  <c:v>0.35416666666666669</c:v>
                </c:pt>
                <c:pt idx="354">
                  <c:v>0.375</c:v>
                </c:pt>
                <c:pt idx="355">
                  <c:v>0.39583333333333331</c:v>
                </c:pt>
                <c:pt idx="356">
                  <c:v>0.41666666666666669</c:v>
                </c:pt>
                <c:pt idx="357">
                  <c:v>0.4375</c:v>
                </c:pt>
                <c:pt idx="358">
                  <c:v>0.45833333333333331</c:v>
                </c:pt>
                <c:pt idx="359">
                  <c:v>0.47916666666666669</c:v>
                </c:pt>
                <c:pt idx="360">
                  <c:v>0.5</c:v>
                </c:pt>
                <c:pt idx="361">
                  <c:v>0.52083333333333337</c:v>
                </c:pt>
                <c:pt idx="362">
                  <c:v>0.54166666666666663</c:v>
                </c:pt>
                <c:pt idx="363">
                  <c:v>0.5625</c:v>
                </c:pt>
                <c:pt idx="364">
                  <c:v>0.58333333333333337</c:v>
                </c:pt>
                <c:pt idx="365">
                  <c:v>0.60416666666666663</c:v>
                </c:pt>
                <c:pt idx="366">
                  <c:v>0.625</c:v>
                </c:pt>
                <c:pt idx="367">
                  <c:v>0.64583333333333337</c:v>
                </c:pt>
                <c:pt idx="368">
                  <c:v>0.66666666666666663</c:v>
                </c:pt>
                <c:pt idx="369">
                  <c:v>0.6875</c:v>
                </c:pt>
                <c:pt idx="370">
                  <c:v>0.70833333333333337</c:v>
                </c:pt>
                <c:pt idx="371">
                  <c:v>0.72916666666666663</c:v>
                </c:pt>
                <c:pt idx="372">
                  <c:v>0.75</c:v>
                </c:pt>
                <c:pt idx="373">
                  <c:v>0.77083333333333337</c:v>
                </c:pt>
                <c:pt idx="374">
                  <c:v>0.79166666666666663</c:v>
                </c:pt>
                <c:pt idx="375">
                  <c:v>0.8125</c:v>
                </c:pt>
                <c:pt idx="376">
                  <c:v>0.83333333333333337</c:v>
                </c:pt>
                <c:pt idx="377">
                  <c:v>0.85416666666666663</c:v>
                </c:pt>
                <c:pt idx="378">
                  <c:v>0.875</c:v>
                </c:pt>
                <c:pt idx="379">
                  <c:v>0.89583333333333337</c:v>
                </c:pt>
                <c:pt idx="380">
                  <c:v>0.91666666666666663</c:v>
                </c:pt>
                <c:pt idx="381">
                  <c:v>0.9375</c:v>
                </c:pt>
                <c:pt idx="382">
                  <c:v>0.95833333333333337</c:v>
                </c:pt>
                <c:pt idx="383">
                  <c:v>0.97916666666666663</c:v>
                </c:pt>
                <c:pt idx="384">
                  <c:v>0</c:v>
                </c:pt>
                <c:pt idx="385">
                  <c:v>2.0833333333333332E-2</c:v>
                </c:pt>
                <c:pt idx="386">
                  <c:v>4.1666666666666664E-2</c:v>
                </c:pt>
                <c:pt idx="387">
                  <c:v>6.25E-2</c:v>
                </c:pt>
                <c:pt idx="388">
                  <c:v>8.3333333333333329E-2</c:v>
                </c:pt>
                <c:pt idx="389">
                  <c:v>0.10416666666666667</c:v>
                </c:pt>
                <c:pt idx="390">
                  <c:v>0.125</c:v>
                </c:pt>
                <c:pt idx="391">
                  <c:v>0.14583333333333334</c:v>
                </c:pt>
                <c:pt idx="392">
                  <c:v>0.16666666666666666</c:v>
                </c:pt>
                <c:pt idx="393">
                  <c:v>0.1875</c:v>
                </c:pt>
                <c:pt idx="394">
                  <c:v>0.20833333333333334</c:v>
                </c:pt>
                <c:pt idx="395">
                  <c:v>0.22916666666666666</c:v>
                </c:pt>
                <c:pt idx="396">
                  <c:v>0.25</c:v>
                </c:pt>
                <c:pt idx="397">
                  <c:v>0.27083333333333331</c:v>
                </c:pt>
                <c:pt idx="398">
                  <c:v>0.29166666666666669</c:v>
                </c:pt>
                <c:pt idx="399">
                  <c:v>0.3125</c:v>
                </c:pt>
                <c:pt idx="400">
                  <c:v>0.33333333333333331</c:v>
                </c:pt>
                <c:pt idx="401">
                  <c:v>0.35416666666666669</c:v>
                </c:pt>
                <c:pt idx="402">
                  <c:v>0.375</c:v>
                </c:pt>
                <c:pt idx="403">
                  <c:v>0.39583333333333331</c:v>
                </c:pt>
                <c:pt idx="404">
                  <c:v>0.41666666666666669</c:v>
                </c:pt>
                <c:pt idx="405">
                  <c:v>0.4375</c:v>
                </c:pt>
                <c:pt idx="406">
                  <c:v>0.45833333333333331</c:v>
                </c:pt>
                <c:pt idx="407">
                  <c:v>0.47916666666666669</c:v>
                </c:pt>
                <c:pt idx="408">
                  <c:v>0.5</c:v>
                </c:pt>
                <c:pt idx="409">
                  <c:v>0.52083333333333337</c:v>
                </c:pt>
                <c:pt idx="410">
                  <c:v>0.54166666666666663</c:v>
                </c:pt>
                <c:pt idx="411">
                  <c:v>0.5625</c:v>
                </c:pt>
                <c:pt idx="412">
                  <c:v>0.58333333333333337</c:v>
                </c:pt>
                <c:pt idx="413">
                  <c:v>0.60416666666666663</c:v>
                </c:pt>
                <c:pt idx="414">
                  <c:v>0.625</c:v>
                </c:pt>
                <c:pt idx="415">
                  <c:v>0.64583333333333337</c:v>
                </c:pt>
                <c:pt idx="416">
                  <c:v>0.66666666666666663</c:v>
                </c:pt>
                <c:pt idx="417">
                  <c:v>0.6875</c:v>
                </c:pt>
                <c:pt idx="418">
                  <c:v>0.70833333333333337</c:v>
                </c:pt>
                <c:pt idx="419">
                  <c:v>0.72916666666666663</c:v>
                </c:pt>
                <c:pt idx="420">
                  <c:v>0.75</c:v>
                </c:pt>
                <c:pt idx="421">
                  <c:v>0.77083333333333337</c:v>
                </c:pt>
                <c:pt idx="422">
                  <c:v>0.79166666666666663</c:v>
                </c:pt>
                <c:pt idx="423">
                  <c:v>0.8125</c:v>
                </c:pt>
                <c:pt idx="424">
                  <c:v>0.83333333333333337</c:v>
                </c:pt>
                <c:pt idx="425">
                  <c:v>0.85416666666666663</c:v>
                </c:pt>
                <c:pt idx="426">
                  <c:v>0.875</c:v>
                </c:pt>
                <c:pt idx="427">
                  <c:v>0.89583333333333337</c:v>
                </c:pt>
                <c:pt idx="428">
                  <c:v>0.91666666666666663</c:v>
                </c:pt>
                <c:pt idx="429">
                  <c:v>0.9375</c:v>
                </c:pt>
                <c:pt idx="430">
                  <c:v>0.95833333333333337</c:v>
                </c:pt>
                <c:pt idx="431">
                  <c:v>0.97916666666666663</c:v>
                </c:pt>
                <c:pt idx="432">
                  <c:v>0</c:v>
                </c:pt>
                <c:pt idx="433">
                  <c:v>2.0833333333333332E-2</c:v>
                </c:pt>
                <c:pt idx="434">
                  <c:v>4.1666666666666664E-2</c:v>
                </c:pt>
                <c:pt idx="435">
                  <c:v>6.25E-2</c:v>
                </c:pt>
                <c:pt idx="436">
                  <c:v>8.3333333333333329E-2</c:v>
                </c:pt>
                <c:pt idx="437">
                  <c:v>0.10416666666666667</c:v>
                </c:pt>
                <c:pt idx="438">
                  <c:v>0.125</c:v>
                </c:pt>
                <c:pt idx="439">
                  <c:v>0.14583333333333334</c:v>
                </c:pt>
                <c:pt idx="440">
                  <c:v>0.16666666666666666</c:v>
                </c:pt>
                <c:pt idx="441">
                  <c:v>0.1875</c:v>
                </c:pt>
                <c:pt idx="442">
                  <c:v>0.20833333333333334</c:v>
                </c:pt>
                <c:pt idx="443">
                  <c:v>0.22916666666666666</c:v>
                </c:pt>
                <c:pt idx="444">
                  <c:v>0.25</c:v>
                </c:pt>
                <c:pt idx="445">
                  <c:v>0.27083333333333331</c:v>
                </c:pt>
                <c:pt idx="446">
                  <c:v>0.29166666666666669</c:v>
                </c:pt>
                <c:pt idx="447">
                  <c:v>0.3125</c:v>
                </c:pt>
                <c:pt idx="448">
                  <c:v>0.33333333333333331</c:v>
                </c:pt>
                <c:pt idx="449">
                  <c:v>0.35416666666666669</c:v>
                </c:pt>
                <c:pt idx="450">
                  <c:v>0.375</c:v>
                </c:pt>
                <c:pt idx="451">
                  <c:v>0.39583333333333331</c:v>
                </c:pt>
                <c:pt idx="452">
                  <c:v>0.41666666666666669</c:v>
                </c:pt>
                <c:pt idx="453">
                  <c:v>0.4375</c:v>
                </c:pt>
                <c:pt idx="454">
                  <c:v>0.45833333333333331</c:v>
                </c:pt>
                <c:pt idx="455">
                  <c:v>0.47916666666666669</c:v>
                </c:pt>
                <c:pt idx="456">
                  <c:v>0.5</c:v>
                </c:pt>
                <c:pt idx="457">
                  <c:v>0.52083333333333337</c:v>
                </c:pt>
                <c:pt idx="458">
                  <c:v>0.54166666666666663</c:v>
                </c:pt>
                <c:pt idx="459">
                  <c:v>0.5625</c:v>
                </c:pt>
                <c:pt idx="460">
                  <c:v>0.58333333333333337</c:v>
                </c:pt>
                <c:pt idx="461">
                  <c:v>0.60416666666666663</c:v>
                </c:pt>
                <c:pt idx="462">
                  <c:v>0.625</c:v>
                </c:pt>
                <c:pt idx="463">
                  <c:v>0.64583333333333337</c:v>
                </c:pt>
                <c:pt idx="464">
                  <c:v>0.66666666666666663</c:v>
                </c:pt>
                <c:pt idx="465">
                  <c:v>0.6875</c:v>
                </c:pt>
                <c:pt idx="466">
                  <c:v>0.70833333333333337</c:v>
                </c:pt>
                <c:pt idx="467">
                  <c:v>0.72916666666666663</c:v>
                </c:pt>
                <c:pt idx="468">
                  <c:v>0.75</c:v>
                </c:pt>
                <c:pt idx="469">
                  <c:v>0.77083333333333337</c:v>
                </c:pt>
                <c:pt idx="470">
                  <c:v>0.79166666666666663</c:v>
                </c:pt>
                <c:pt idx="471">
                  <c:v>0.8125</c:v>
                </c:pt>
                <c:pt idx="472">
                  <c:v>0.83333333333333337</c:v>
                </c:pt>
                <c:pt idx="473">
                  <c:v>0.85416666666666663</c:v>
                </c:pt>
                <c:pt idx="474">
                  <c:v>0.875</c:v>
                </c:pt>
                <c:pt idx="475">
                  <c:v>0.89583333333333337</c:v>
                </c:pt>
                <c:pt idx="476">
                  <c:v>0.91666666666666663</c:v>
                </c:pt>
                <c:pt idx="477">
                  <c:v>0.9375</c:v>
                </c:pt>
                <c:pt idx="478">
                  <c:v>0.95833333333333337</c:v>
                </c:pt>
                <c:pt idx="479">
                  <c:v>0.97916666666666663</c:v>
                </c:pt>
                <c:pt idx="480">
                  <c:v>0</c:v>
                </c:pt>
                <c:pt idx="481">
                  <c:v>2.0833333333333332E-2</c:v>
                </c:pt>
                <c:pt idx="482">
                  <c:v>4.1666666666666664E-2</c:v>
                </c:pt>
                <c:pt idx="483">
                  <c:v>6.25E-2</c:v>
                </c:pt>
                <c:pt idx="484">
                  <c:v>8.3333333333333329E-2</c:v>
                </c:pt>
                <c:pt idx="485">
                  <c:v>0.10416666666666667</c:v>
                </c:pt>
                <c:pt idx="486">
                  <c:v>0.125</c:v>
                </c:pt>
                <c:pt idx="487">
                  <c:v>0.14583333333333334</c:v>
                </c:pt>
                <c:pt idx="488">
                  <c:v>0.16666666666666666</c:v>
                </c:pt>
                <c:pt idx="489">
                  <c:v>0.1875</c:v>
                </c:pt>
                <c:pt idx="490">
                  <c:v>0.20833333333333334</c:v>
                </c:pt>
                <c:pt idx="491">
                  <c:v>0.22916666666666666</c:v>
                </c:pt>
                <c:pt idx="492">
                  <c:v>0.25</c:v>
                </c:pt>
                <c:pt idx="493">
                  <c:v>0.27083333333333331</c:v>
                </c:pt>
                <c:pt idx="494">
                  <c:v>0.29166666666666669</c:v>
                </c:pt>
                <c:pt idx="495">
                  <c:v>0.3125</c:v>
                </c:pt>
                <c:pt idx="496">
                  <c:v>0.33333333333333331</c:v>
                </c:pt>
                <c:pt idx="497">
                  <c:v>0.35416666666666669</c:v>
                </c:pt>
                <c:pt idx="498">
                  <c:v>0.375</c:v>
                </c:pt>
                <c:pt idx="499">
                  <c:v>0.39583333333333331</c:v>
                </c:pt>
                <c:pt idx="500">
                  <c:v>0.41666666666666669</c:v>
                </c:pt>
                <c:pt idx="501">
                  <c:v>0.4375</c:v>
                </c:pt>
                <c:pt idx="502">
                  <c:v>0.45833333333333331</c:v>
                </c:pt>
                <c:pt idx="503">
                  <c:v>0.47916666666666669</c:v>
                </c:pt>
                <c:pt idx="504">
                  <c:v>0.5</c:v>
                </c:pt>
                <c:pt idx="505">
                  <c:v>0.52083333333333337</c:v>
                </c:pt>
                <c:pt idx="506">
                  <c:v>0.54166666666666663</c:v>
                </c:pt>
                <c:pt idx="507">
                  <c:v>0.5625</c:v>
                </c:pt>
                <c:pt idx="508">
                  <c:v>0.58333333333333337</c:v>
                </c:pt>
                <c:pt idx="509">
                  <c:v>0.60416666666666663</c:v>
                </c:pt>
                <c:pt idx="510">
                  <c:v>0.625</c:v>
                </c:pt>
                <c:pt idx="511">
                  <c:v>0.64583333333333337</c:v>
                </c:pt>
                <c:pt idx="512">
                  <c:v>0.66666666666666663</c:v>
                </c:pt>
                <c:pt idx="513">
                  <c:v>0.6875</c:v>
                </c:pt>
                <c:pt idx="514">
                  <c:v>0.70833333333333337</c:v>
                </c:pt>
                <c:pt idx="515">
                  <c:v>0.72916666666666663</c:v>
                </c:pt>
                <c:pt idx="516">
                  <c:v>0.75</c:v>
                </c:pt>
                <c:pt idx="517">
                  <c:v>0.77083333333333337</c:v>
                </c:pt>
                <c:pt idx="518">
                  <c:v>0.79166666666666663</c:v>
                </c:pt>
                <c:pt idx="519">
                  <c:v>0.8125</c:v>
                </c:pt>
                <c:pt idx="520">
                  <c:v>0.83333333333333337</c:v>
                </c:pt>
                <c:pt idx="521">
                  <c:v>0.85416666666666663</c:v>
                </c:pt>
                <c:pt idx="522">
                  <c:v>0.875</c:v>
                </c:pt>
                <c:pt idx="523">
                  <c:v>0.89583333333333337</c:v>
                </c:pt>
                <c:pt idx="524">
                  <c:v>0.91666666666666663</c:v>
                </c:pt>
                <c:pt idx="525">
                  <c:v>0.9375</c:v>
                </c:pt>
                <c:pt idx="526">
                  <c:v>0.95833333333333337</c:v>
                </c:pt>
                <c:pt idx="527">
                  <c:v>0.97916666666666663</c:v>
                </c:pt>
                <c:pt idx="528">
                  <c:v>0</c:v>
                </c:pt>
                <c:pt idx="529">
                  <c:v>2.0833333333333332E-2</c:v>
                </c:pt>
                <c:pt idx="530">
                  <c:v>4.1666666666666664E-2</c:v>
                </c:pt>
                <c:pt idx="531">
                  <c:v>6.25E-2</c:v>
                </c:pt>
                <c:pt idx="532">
                  <c:v>8.3333333333333329E-2</c:v>
                </c:pt>
                <c:pt idx="533">
                  <c:v>0.10416666666666667</c:v>
                </c:pt>
                <c:pt idx="534">
                  <c:v>0.125</c:v>
                </c:pt>
                <c:pt idx="535">
                  <c:v>0.14583333333333334</c:v>
                </c:pt>
                <c:pt idx="536">
                  <c:v>0.16666666666666666</c:v>
                </c:pt>
                <c:pt idx="537">
                  <c:v>0.1875</c:v>
                </c:pt>
                <c:pt idx="538">
                  <c:v>0.20833333333333334</c:v>
                </c:pt>
                <c:pt idx="539">
                  <c:v>0.22916666666666666</c:v>
                </c:pt>
                <c:pt idx="540">
                  <c:v>0.25</c:v>
                </c:pt>
                <c:pt idx="541">
                  <c:v>0.27083333333333331</c:v>
                </c:pt>
                <c:pt idx="542">
                  <c:v>0.29166666666666669</c:v>
                </c:pt>
                <c:pt idx="543">
                  <c:v>0.3125</c:v>
                </c:pt>
                <c:pt idx="544">
                  <c:v>0.33333333333333331</c:v>
                </c:pt>
                <c:pt idx="545">
                  <c:v>0.35416666666666669</c:v>
                </c:pt>
                <c:pt idx="546">
                  <c:v>0.375</c:v>
                </c:pt>
                <c:pt idx="547">
                  <c:v>0.39583333333333331</c:v>
                </c:pt>
                <c:pt idx="548">
                  <c:v>0.41666666666666669</c:v>
                </c:pt>
                <c:pt idx="549">
                  <c:v>0.4375</c:v>
                </c:pt>
                <c:pt idx="550">
                  <c:v>0.45833333333333331</c:v>
                </c:pt>
                <c:pt idx="551">
                  <c:v>0.47916666666666669</c:v>
                </c:pt>
                <c:pt idx="552">
                  <c:v>0.5</c:v>
                </c:pt>
                <c:pt idx="553">
                  <c:v>0.52083333333333337</c:v>
                </c:pt>
                <c:pt idx="554">
                  <c:v>0.54166666666666663</c:v>
                </c:pt>
                <c:pt idx="555">
                  <c:v>0.5625</c:v>
                </c:pt>
                <c:pt idx="556">
                  <c:v>0.58333333333333337</c:v>
                </c:pt>
                <c:pt idx="557">
                  <c:v>0.60416666666666663</c:v>
                </c:pt>
                <c:pt idx="558">
                  <c:v>0.625</c:v>
                </c:pt>
                <c:pt idx="559">
                  <c:v>0.64583333333333337</c:v>
                </c:pt>
                <c:pt idx="560">
                  <c:v>0.66666666666666663</c:v>
                </c:pt>
                <c:pt idx="561">
                  <c:v>0.6875</c:v>
                </c:pt>
                <c:pt idx="562">
                  <c:v>0.70833333333333337</c:v>
                </c:pt>
                <c:pt idx="563">
                  <c:v>0.72916666666666663</c:v>
                </c:pt>
                <c:pt idx="564">
                  <c:v>0.75</c:v>
                </c:pt>
                <c:pt idx="565">
                  <c:v>0.77083333333333337</c:v>
                </c:pt>
                <c:pt idx="566">
                  <c:v>0.79166666666666663</c:v>
                </c:pt>
                <c:pt idx="567">
                  <c:v>0.8125</c:v>
                </c:pt>
                <c:pt idx="568">
                  <c:v>0.83333333333333337</c:v>
                </c:pt>
                <c:pt idx="569">
                  <c:v>0.85416666666666663</c:v>
                </c:pt>
                <c:pt idx="570">
                  <c:v>0.875</c:v>
                </c:pt>
                <c:pt idx="571">
                  <c:v>0.89583333333333337</c:v>
                </c:pt>
                <c:pt idx="572">
                  <c:v>0.91666666666666663</c:v>
                </c:pt>
                <c:pt idx="573">
                  <c:v>0.9375</c:v>
                </c:pt>
                <c:pt idx="574">
                  <c:v>0.95833333333333337</c:v>
                </c:pt>
                <c:pt idx="575">
                  <c:v>0.97916666666666663</c:v>
                </c:pt>
                <c:pt idx="576">
                  <c:v>0</c:v>
                </c:pt>
                <c:pt idx="577">
                  <c:v>2.0833333333333332E-2</c:v>
                </c:pt>
                <c:pt idx="578">
                  <c:v>4.1666666666666664E-2</c:v>
                </c:pt>
                <c:pt idx="579">
                  <c:v>6.25E-2</c:v>
                </c:pt>
                <c:pt idx="580">
                  <c:v>8.3333333333333329E-2</c:v>
                </c:pt>
                <c:pt idx="581">
                  <c:v>0.10416666666666667</c:v>
                </c:pt>
                <c:pt idx="582">
                  <c:v>0.125</c:v>
                </c:pt>
                <c:pt idx="583">
                  <c:v>0.14583333333333334</c:v>
                </c:pt>
                <c:pt idx="584">
                  <c:v>0.16666666666666666</c:v>
                </c:pt>
                <c:pt idx="585">
                  <c:v>0.1875</c:v>
                </c:pt>
                <c:pt idx="586">
                  <c:v>0.20833333333333334</c:v>
                </c:pt>
                <c:pt idx="587">
                  <c:v>0.22916666666666666</c:v>
                </c:pt>
                <c:pt idx="588">
                  <c:v>0.25</c:v>
                </c:pt>
                <c:pt idx="589">
                  <c:v>0.27083333333333331</c:v>
                </c:pt>
                <c:pt idx="590">
                  <c:v>0.29166666666666669</c:v>
                </c:pt>
                <c:pt idx="591">
                  <c:v>0.3125</c:v>
                </c:pt>
                <c:pt idx="592">
                  <c:v>0.33333333333333331</c:v>
                </c:pt>
                <c:pt idx="593">
                  <c:v>0.35416666666666669</c:v>
                </c:pt>
                <c:pt idx="594">
                  <c:v>0.375</c:v>
                </c:pt>
                <c:pt idx="595">
                  <c:v>0.39583333333333331</c:v>
                </c:pt>
                <c:pt idx="596">
                  <c:v>0.41666666666666669</c:v>
                </c:pt>
                <c:pt idx="597">
                  <c:v>0.4375</c:v>
                </c:pt>
                <c:pt idx="598">
                  <c:v>0.45833333333333331</c:v>
                </c:pt>
                <c:pt idx="599">
                  <c:v>0.47916666666666669</c:v>
                </c:pt>
                <c:pt idx="600">
                  <c:v>0.5</c:v>
                </c:pt>
                <c:pt idx="601">
                  <c:v>0.52083333333333337</c:v>
                </c:pt>
                <c:pt idx="602">
                  <c:v>0.54166666666666663</c:v>
                </c:pt>
                <c:pt idx="603">
                  <c:v>0.5625</c:v>
                </c:pt>
                <c:pt idx="604">
                  <c:v>0.58333333333333337</c:v>
                </c:pt>
                <c:pt idx="605">
                  <c:v>0.60416666666666663</c:v>
                </c:pt>
                <c:pt idx="606">
                  <c:v>0.625</c:v>
                </c:pt>
                <c:pt idx="607">
                  <c:v>0.64583333333333337</c:v>
                </c:pt>
                <c:pt idx="608">
                  <c:v>0.66666666666666663</c:v>
                </c:pt>
                <c:pt idx="609">
                  <c:v>0.6875</c:v>
                </c:pt>
                <c:pt idx="610">
                  <c:v>0.70833333333333337</c:v>
                </c:pt>
                <c:pt idx="611">
                  <c:v>0.72916666666666663</c:v>
                </c:pt>
                <c:pt idx="612">
                  <c:v>0.75</c:v>
                </c:pt>
                <c:pt idx="613">
                  <c:v>0.77083333333333337</c:v>
                </c:pt>
                <c:pt idx="614">
                  <c:v>0.79166666666666663</c:v>
                </c:pt>
                <c:pt idx="615">
                  <c:v>0.8125</c:v>
                </c:pt>
                <c:pt idx="616">
                  <c:v>0.83333333333333337</c:v>
                </c:pt>
                <c:pt idx="617">
                  <c:v>0.85416666666666663</c:v>
                </c:pt>
                <c:pt idx="618">
                  <c:v>0.875</c:v>
                </c:pt>
                <c:pt idx="619">
                  <c:v>0.89583333333333337</c:v>
                </c:pt>
                <c:pt idx="620">
                  <c:v>0.91666666666666663</c:v>
                </c:pt>
                <c:pt idx="621">
                  <c:v>0.9375</c:v>
                </c:pt>
                <c:pt idx="622">
                  <c:v>0.95833333333333337</c:v>
                </c:pt>
                <c:pt idx="623">
                  <c:v>0.97916666666666663</c:v>
                </c:pt>
                <c:pt idx="624">
                  <c:v>0</c:v>
                </c:pt>
                <c:pt idx="625">
                  <c:v>2.0833333333333332E-2</c:v>
                </c:pt>
                <c:pt idx="626">
                  <c:v>4.1666666666666664E-2</c:v>
                </c:pt>
                <c:pt idx="627">
                  <c:v>6.25E-2</c:v>
                </c:pt>
                <c:pt idx="628">
                  <c:v>8.3333333333333329E-2</c:v>
                </c:pt>
                <c:pt idx="629">
                  <c:v>0.10416666666666667</c:v>
                </c:pt>
                <c:pt idx="630">
                  <c:v>0.125</c:v>
                </c:pt>
                <c:pt idx="631">
                  <c:v>0.14583333333333334</c:v>
                </c:pt>
                <c:pt idx="632">
                  <c:v>0.16666666666666666</c:v>
                </c:pt>
                <c:pt idx="633">
                  <c:v>0.1875</c:v>
                </c:pt>
                <c:pt idx="634">
                  <c:v>0.20833333333333334</c:v>
                </c:pt>
                <c:pt idx="635">
                  <c:v>0.22916666666666666</c:v>
                </c:pt>
                <c:pt idx="636">
                  <c:v>0.25</c:v>
                </c:pt>
                <c:pt idx="637">
                  <c:v>0.27083333333333331</c:v>
                </c:pt>
                <c:pt idx="638">
                  <c:v>0.29166666666666669</c:v>
                </c:pt>
                <c:pt idx="639">
                  <c:v>0.3125</c:v>
                </c:pt>
                <c:pt idx="640">
                  <c:v>0.33333333333333331</c:v>
                </c:pt>
                <c:pt idx="641">
                  <c:v>0.35416666666666669</c:v>
                </c:pt>
                <c:pt idx="642">
                  <c:v>0.375</c:v>
                </c:pt>
                <c:pt idx="643">
                  <c:v>0.39583333333333331</c:v>
                </c:pt>
                <c:pt idx="644">
                  <c:v>0.41666666666666669</c:v>
                </c:pt>
                <c:pt idx="645">
                  <c:v>0.4375</c:v>
                </c:pt>
                <c:pt idx="646">
                  <c:v>0.45833333333333331</c:v>
                </c:pt>
                <c:pt idx="647">
                  <c:v>0.47916666666666669</c:v>
                </c:pt>
                <c:pt idx="648">
                  <c:v>0.5</c:v>
                </c:pt>
                <c:pt idx="649">
                  <c:v>0.52083333333333337</c:v>
                </c:pt>
                <c:pt idx="650">
                  <c:v>0.54166666666666663</c:v>
                </c:pt>
                <c:pt idx="651">
                  <c:v>0.5625</c:v>
                </c:pt>
                <c:pt idx="652">
                  <c:v>0.58333333333333337</c:v>
                </c:pt>
                <c:pt idx="653">
                  <c:v>0.60416666666666663</c:v>
                </c:pt>
                <c:pt idx="654">
                  <c:v>0.625</c:v>
                </c:pt>
                <c:pt idx="655">
                  <c:v>0.64583333333333337</c:v>
                </c:pt>
                <c:pt idx="656">
                  <c:v>0.66666666666666663</c:v>
                </c:pt>
                <c:pt idx="657">
                  <c:v>0.6875</c:v>
                </c:pt>
                <c:pt idx="658">
                  <c:v>0.70833333333333337</c:v>
                </c:pt>
                <c:pt idx="659">
                  <c:v>0.72916666666666663</c:v>
                </c:pt>
                <c:pt idx="660">
                  <c:v>0.75</c:v>
                </c:pt>
                <c:pt idx="661">
                  <c:v>0.77083333333333337</c:v>
                </c:pt>
                <c:pt idx="662">
                  <c:v>0.79166666666666663</c:v>
                </c:pt>
                <c:pt idx="663">
                  <c:v>0.8125</c:v>
                </c:pt>
                <c:pt idx="664">
                  <c:v>0.83333333333333337</c:v>
                </c:pt>
                <c:pt idx="665">
                  <c:v>0.85416666666666663</c:v>
                </c:pt>
                <c:pt idx="666">
                  <c:v>0.875</c:v>
                </c:pt>
                <c:pt idx="667">
                  <c:v>0.89583333333333337</c:v>
                </c:pt>
                <c:pt idx="668">
                  <c:v>0.91666666666666663</c:v>
                </c:pt>
                <c:pt idx="669">
                  <c:v>0.9375</c:v>
                </c:pt>
                <c:pt idx="670">
                  <c:v>0.95833333333333337</c:v>
                </c:pt>
                <c:pt idx="671">
                  <c:v>0.97916666666666663</c:v>
                </c:pt>
                <c:pt idx="672">
                  <c:v>0</c:v>
                </c:pt>
                <c:pt idx="673">
                  <c:v>2.0833333333333332E-2</c:v>
                </c:pt>
                <c:pt idx="674">
                  <c:v>4.1666666666666664E-2</c:v>
                </c:pt>
                <c:pt idx="675">
                  <c:v>6.25E-2</c:v>
                </c:pt>
                <c:pt idx="676">
                  <c:v>8.3333333333333329E-2</c:v>
                </c:pt>
                <c:pt idx="677">
                  <c:v>0.10416666666666667</c:v>
                </c:pt>
                <c:pt idx="678">
                  <c:v>0.125</c:v>
                </c:pt>
                <c:pt idx="679">
                  <c:v>0.14583333333333334</c:v>
                </c:pt>
                <c:pt idx="680">
                  <c:v>0.16666666666666666</c:v>
                </c:pt>
                <c:pt idx="681">
                  <c:v>0.1875</c:v>
                </c:pt>
                <c:pt idx="682">
                  <c:v>0.20833333333333334</c:v>
                </c:pt>
                <c:pt idx="683">
                  <c:v>0.22916666666666666</c:v>
                </c:pt>
                <c:pt idx="684">
                  <c:v>0.25</c:v>
                </c:pt>
                <c:pt idx="685">
                  <c:v>0.27083333333333331</c:v>
                </c:pt>
                <c:pt idx="686">
                  <c:v>0.29166666666666669</c:v>
                </c:pt>
                <c:pt idx="687">
                  <c:v>0.3125</c:v>
                </c:pt>
                <c:pt idx="688">
                  <c:v>0.33333333333333331</c:v>
                </c:pt>
                <c:pt idx="689">
                  <c:v>0.35416666666666669</c:v>
                </c:pt>
                <c:pt idx="690">
                  <c:v>0.375</c:v>
                </c:pt>
                <c:pt idx="691">
                  <c:v>0.39583333333333331</c:v>
                </c:pt>
                <c:pt idx="692">
                  <c:v>0.41666666666666669</c:v>
                </c:pt>
                <c:pt idx="693">
                  <c:v>0.4375</c:v>
                </c:pt>
                <c:pt idx="694">
                  <c:v>0.45833333333333331</c:v>
                </c:pt>
                <c:pt idx="695">
                  <c:v>0.47916666666666669</c:v>
                </c:pt>
                <c:pt idx="696">
                  <c:v>0.5</c:v>
                </c:pt>
                <c:pt idx="697">
                  <c:v>0.52083333333333337</c:v>
                </c:pt>
                <c:pt idx="698">
                  <c:v>0.54166666666666663</c:v>
                </c:pt>
                <c:pt idx="699">
                  <c:v>0.5625</c:v>
                </c:pt>
                <c:pt idx="700">
                  <c:v>0.58333333333333337</c:v>
                </c:pt>
                <c:pt idx="701">
                  <c:v>0.60416666666666663</c:v>
                </c:pt>
                <c:pt idx="702">
                  <c:v>0.625</c:v>
                </c:pt>
                <c:pt idx="703">
                  <c:v>0.64583333333333337</c:v>
                </c:pt>
                <c:pt idx="704">
                  <c:v>0.66666666666666663</c:v>
                </c:pt>
                <c:pt idx="705">
                  <c:v>0.6875</c:v>
                </c:pt>
                <c:pt idx="706">
                  <c:v>0.70833333333333337</c:v>
                </c:pt>
                <c:pt idx="707">
                  <c:v>0.72916666666666663</c:v>
                </c:pt>
                <c:pt idx="708">
                  <c:v>0.75</c:v>
                </c:pt>
                <c:pt idx="709">
                  <c:v>0.77083333333333337</c:v>
                </c:pt>
                <c:pt idx="710">
                  <c:v>0.79166666666666663</c:v>
                </c:pt>
                <c:pt idx="711">
                  <c:v>0.8125</c:v>
                </c:pt>
                <c:pt idx="712">
                  <c:v>0.83333333333333337</c:v>
                </c:pt>
                <c:pt idx="713">
                  <c:v>0.85416666666666663</c:v>
                </c:pt>
                <c:pt idx="714">
                  <c:v>0.875</c:v>
                </c:pt>
                <c:pt idx="715">
                  <c:v>0.89583333333333337</c:v>
                </c:pt>
                <c:pt idx="716">
                  <c:v>0.91666666666666663</c:v>
                </c:pt>
                <c:pt idx="717">
                  <c:v>0.9375</c:v>
                </c:pt>
                <c:pt idx="718">
                  <c:v>0.95833333333333337</c:v>
                </c:pt>
                <c:pt idx="719">
                  <c:v>0.97916666666666663</c:v>
                </c:pt>
                <c:pt idx="720">
                  <c:v>0</c:v>
                </c:pt>
                <c:pt idx="721">
                  <c:v>2.0833333333333332E-2</c:v>
                </c:pt>
                <c:pt idx="722">
                  <c:v>4.1666666666666664E-2</c:v>
                </c:pt>
                <c:pt idx="723">
                  <c:v>6.25E-2</c:v>
                </c:pt>
                <c:pt idx="724">
                  <c:v>8.3333333333333329E-2</c:v>
                </c:pt>
                <c:pt idx="725">
                  <c:v>0.10416666666666667</c:v>
                </c:pt>
                <c:pt idx="726">
                  <c:v>0.125</c:v>
                </c:pt>
                <c:pt idx="727">
                  <c:v>0.14583333333333334</c:v>
                </c:pt>
                <c:pt idx="728">
                  <c:v>0.16666666666666666</c:v>
                </c:pt>
                <c:pt idx="729">
                  <c:v>0.1875</c:v>
                </c:pt>
                <c:pt idx="730">
                  <c:v>0.20833333333333334</c:v>
                </c:pt>
                <c:pt idx="731">
                  <c:v>0.22916666666666666</c:v>
                </c:pt>
                <c:pt idx="732">
                  <c:v>0.25</c:v>
                </c:pt>
                <c:pt idx="733">
                  <c:v>0.27083333333333331</c:v>
                </c:pt>
                <c:pt idx="734">
                  <c:v>0.29166666666666669</c:v>
                </c:pt>
                <c:pt idx="735">
                  <c:v>0.3125</c:v>
                </c:pt>
                <c:pt idx="736">
                  <c:v>0.33333333333333331</c:v>
                </c:pt>
                <c:pt idx="737">
                  <c:v>0.35416666666666669</c:v>
                </c:pt>
                <c:pt idx="738">
                  <c:v>0.375</c:v>
                </c:pt>
                <c:pt idx="739">
                  <c:v>0.39583333333333331</c:v>
                </c:pt>
                <c:pt idx="740">
                  <c:v>0.41666666666666669</c:v>
                </c:pt>
                <c:pt idx="741">
                  <c:v>0.4375</c:v>
                </c:pt>
                <c:pt idx="742">
                  <c:v>0.45833333333333331</c:v>
                </c:pt>
                <c:pt idx="743">
                  <c:v>0.47916666666666669</c:v>
                </c:pt>
                <c:pt idx="744">
                  <c:v>0.5</c:v>
                </c:pt>
                <c:pt idx="745">
                  <c:v>0.52083333333333337</c:v>
                </c:pt>
                <c:pt idx="746">
                  <c:v>0.54166666666666663</c:v>
                </c:pt>
                <c:pt idx="747">
                  <c:v>0.5625</c:v>
                </c:pt>
                <c:pt idx="748">
                  <c:v>0.58333333333333337</c:v>
                </c:pt>
                <c:pt idx="749">
                  <c:v>0.60416666666666663</c:v>
                </c:pt>
                <c:pt idx="750">
                  <c:v>0.625</c:v>
                </c:pt>
                <c:pt idx="751">
                  <c:v>0.64583333333333337</c:v>
                </c:pt>
                <c:pt idx="752">
                  <c:v>0.66666666666666663</c:v>
                </c:pt>
                <c:pt idx="753">
                  <c:v>0.6875</c:v>
                </c:pt>
                <c:pt idx="754">
                  <c:v>0.70833333333333337</c:v>
                </c:pt>
                <c:pt idx="755">
                  <c:v>0.72916666666666663</c:v>
                </c:pt>
                <c:pt idx="756">
                  <c:v>0.75</c:v>
                </c:pt>
                <c:pt idx="757">
                  <c:v>0.77083333333333337</c:v>
                </c:pt>
                <c:pt idx="758">
                  <c:v>0.79166666666666663</c:v>
                </c:pt>
                <c:pt idx="759">
                  <c:v>0.8125</c:v>
                </c:pt>
                <c:pt idx="760">
                  <c:v>0.83333333333333337</c:v>
                </c:pt>
                <c:pt idx="761">
                  <c:v>0.85416666666666663</c:v>
                </c:pt>
                <c:pt idx="762">
                  <c:v>0.875</c:v>
                </c:pt>
                <c:pt idx="763">
                  <c:v>0.89583333333333337</c:v>
                </c:pt>
                <c:pt idx="764">
                  <c:v>0.91666666666666663</c:v>
                </c:pt>
                <c:pt idx="765">
                  <c:v>0.9375</c:v>
                </c:pt>
                <c:pt idx="766">
                  <c:v>0.95833333333333337</c:v>
                </c:pt>
                <c:pt idx="767">
                  <c:v>0.97916666666666663</c:v>
                </c:pt>
                <c:pt idx="768">
                  <c:v>0</c:v>
                </c:pt>
                <c:pt idx="769">
                  <c:v>2.0833333333333332E-2</c:v>
                </c:pt>
                <c:pt idx="770">
                  <c:v>4.1666666666666664E-2</c:v>
                </c:pt>
                <c:pt idx="771">
                  <c:v>6.25E-2</c:v>
                </c:pt>
                <c:pt idx="772">
                  <c:v>8.3333333333333329E-2</c:v>
                </c:pt>
                <c:pt idx="773">
                  <c:v>0.10416666666666667</c:v>
                </c:pt>
                <c:pt idx="774">
                  <c:v>0.125</c:v>
                </c:pt>
                <c:pt idx="775">
                  <c:v>0.14583333333333334</c:v>
                </c:pt>
                <c:pt idx="776">
                  <c:v>0.16666666666666666</c:v>
                </c:pt>
                <c:pt idx="777">
                  <c:v>0.1875</c:v>
                </c:pt>
                <c:pt idx="778">
                  <c:v>0.20833333333333334</c:v>
                </c:pt>
                <c:pt idx="779">
                  <c:v>0.22916666666666666</c:v>
                </c:pt>
                <c:pt idx="780">
                  <c:v>0.25</c:v>
                </c:pt>
                <c:pt idx="781">
                  <c:v>0.27083333333333331</c:v>
                </c:pt>
                <c:pt idx="782">
                  <c:v>0.29166666666666669</c:v>
                </c:pt>
                <c:pt idx="783">
                  <c:v>0.3125</c:v>
                </c:pt>
                <c:pt idx="784">
                  <c:v>0.33333333333333331</c:v>
                </c:pt>
                <c:pt idx="785">
                  <c:v>0.35416666666666669</c:v>
                </c:pt>
                <c:pt idx="786">
                  <c:v>0.375</c:v>
                </c:pt>
                <c:pt idx="787">
                  <c:v>0.39583333333333331</c:v>
                </c:pt>
                <c:pt idx="788">
                  <c:v>0.41666666666666669</c:v>
                </c:pt>
                <c:pt idx="789">
                  <c:v>0.4375</c:v>
                </c:pt>
                <c:pt idx="790">
                  <c:v>0.45833333333333331</c:v>
                </c:pt>
                <c:pt idx="791">
                  <c:v>0.47916666666666669</c:v>
                </c:pt>
                <c:pt idx="792">
                  <c:v>0.5</c:v>
                </c:pt>
                <c:pt idx="793">
                  <c:v>0.52083333333333337</c:v>
                </c:pt>
                <c:pt idx="794">
                  <c:v>0.54166666666666663</c:v>
                </c:pt>
                <c:pt idx="795">
                  <c:v>0.5625</c:v>
                </c:pt>
                <c:pt idx="796">
                  <c:v>0.58333333333333337</c:v>
                </c:pt>
                <c:pt idx="797">
                  <c:v>0.60416666666666663</c:v>
                </c:pt>
                <c:pt idx="798">
                  <c:v>0.625</c:v>
                </c:pt>
                <c:pt idx="799">
                  <c:v>0.64583333333333337</c:v>
                </c:pt>
                <c:pt idx="800">
                  <c:v>0.66666666666666663</c:v>
                </c:pt>
                <c:pt idx="801">
                  <c:v>0.6875</c:v>
                </c:pt>
                <c:pt idx="802">
                  <c:v>0.70833333333333337</c:v>
                </c:pt>
                <c:pt idx="803">
                  <c:v>0.72916666666666663</c:v>
                </c:pt>
                <c:pt idx="804">
                  <c:v>0.75</c:v>
                </c:pt>
                <c:pt idx="805">
                  <c:v>0.77083333333333337</c:v>
                </c:pt>
                <c:pt idx="806">
                  <c:v>0.79166666666666663</c:v>
                </c:pt>
                <c:pt idx="807">
                  <c:v>0.8125</c:v>
                </c:pt>
                <c:pt idx="808">
                  <c:v>0.83333333333333337</c:v>
                </c:pt>
                <c:pt idx="809">
                  <c:v>0.85416666666666663</c:v>
                </c:pt>
                <c:pt idx="810">
                  <c:v>0.875</c:v>
                </c:pt>
                <c:pt idx="811">
                  <c:v>0.89583333333333337</c:v>
                </c:pt>
                <c:pt idx="812">
                  <c:v>0.91666666666666663</c:v>
                </c:pt>
                <c:pt idx="813">
                  <c:v>0.9375</c:v>
                </c:pt>
                <c:pt idx="814">
                  <c:v>0.95833333333333337</c:v>
                </c:pt>
                <c:pt idx="815">
                  <c:v>0.97916666666666663</c:v>
                </c:pt>
                <c:pt idx="816">
                  <c:v>0</c:v>
                </c:pt>
                <c:pt idx="817">
                  <c:v>2.0833333333333332E-2</c:v>
                </c:pt>
                <c:pt idx="818">
                  <c:v>4.1666666666666664E-2</c:v>
                </c:pt>
                <c:pt idx="819">
                  <c:v>6.25E-2</c:v>
                </c:pt>
                <c:pt idx="820">
                  <c:v>8.3333333333333329E-2</c:v>
                </c:pt>
                <c:pt idx="821">
                  <c:v>0.10416666666666667</c:v>
                </c:pt>
                <c:pt idx="822">
                  <c:v>0.125</c:v>
                </c:pt>
                <c:pt idx="823">
                  <c:v>0.14583333333333334</c:v>
                </c:pt>
                <c:pt idx="824">
                  <c:v>0.16666666666666666</c:v>
                </c:pt>
                <c:pt idx="825">
                  <c:v>0.1875</c:v>
                </c:pt>
                <c:pt idx="826">
                  <c:v>0.20833333333333334</c:v>
                </c:pt>
                <c:pt idx="827">
                  <c:v>0.22916666666666666</c:v>
                </c:pt>
                <c:pt idx="828">
                  <c:v>0.25</c:v>
                </c:pt>
                <c:pt idx="829">
                  <c:v>0.27083333333333331</c:v>
                </c:pt>
                <c:pt idx="830">
                  <c:v>0.29166666666666669</c:v>
                </c:pt>
                <c:pt idx="831">
                  <c:v>0.3125</c:v>
                </c:pt>
                <c:pt idx="832">
                  <c:v>0.33333333333333331</c:v>
                </c:pt>
                <c:pt idx="833">
                  <c:v>0.35416666666666669</c:v>
                </c:pt>
                <c:pt idx="834">
                  <c:v>0.375</c:v>
                </c:pt>
                <c:pt idx="835">
                  <c:v>0.39583333333333331</c:v>
                </c:pt>
                <c:pt idx="836">
                  <c:v>0.41666666666666669</c:v>
                </c:pt>
                <c:pt idx="837">
                  <c:v>0.4375</c:v>
                </c:pt>
                <c:pt idx="838">
                  <c:v>0.45833333333333331</c:v>
                </c:pt>
                <c:pt idx="839">
                  <c:v>0.47916666666666669</c:v>
                </c:pt>
                <c:pt idx="840">
                  <c:v>0.5</c:v>
                </c:pt>
                <c:pt idx="841">
                  <c:v>0.52083333333333337</c:v>
                </c:pt>
                <c:pt idx="842">
                  <c:v>0.54166666666666663</c:v>
                </c:pt>
                <c:pt idx="843">
                  <c:v>0.5625</c:v>
                </c:pt>
                <c:pt idx="844">
                  <c:v>0.58333333333333337</c:v>
                </c:pt>
                <c:pt idx="845">
                  <c:v>0.60416666666666663</c:v>
                </c:pt>
                <c:pt idx="846">
                  <c:v>0.625</c:v>
                </c:pt>
                <c:pt idx="847">
                  <c:v>0.64583333333333337</c:v>
                </c:pt>
                <c:pt idx="848">
                  <c:v>0.66666666666666663</c:v>
                </c:pt>
                <c:pt idx="849">
                  <c:v>0.6875</c:v>
                </c:pt>
                <c:pt idx="850">
                  <c:v>0.70833333333333337</c:v>
                </c:pt>
                <c:pt idx="851">
                  <c:v>0.72916666666666663</c:v>
                </c:pt>
                <c:pt idx="852">
                  <c:v>0.75</c:v>
                </c:pt>
                <c:pt idx="853">
                  <c:v>0.77083333333333337</c:v>
                </c:pt>
                <c:pt idx="854">
                  <c:v>0.79166666666666663</c:v>
                </c:pt>
                <c:pt idx="855">
                  <c:v>0.8125</c:v>
                </c:pt>
                <c:pt idx="856">
                  <c:v>0.83333333333333337</c:v>
                </c:pt>
                <c:pt idx="857">
                  <c:v>0.85416666666666663</c:v>
                </c:pt>
                <c:pt idx="858">
                  <c:v>0.875</c:v>
                </c:pt>
                <c:pt idx="859">
                  <c:v>0.89583333333333337</c:v>
                </c:pt>
                <c:pt idx="860">
                  <c:v>0.91666666666666663</c:v>
                </c:pt>
                <c:pt idx="861">
                  <c:v>0.9375</c:v>
                </c:pt>
                <c:pt idx="862">
                  <c:v>0.95833333333333337</c:v>
                </c:pt>
                <c:pt idx="863">
                  <c:v>0.97916666666666663</c:v>
                </c:pt>
                <c:pt idx="864">
                  <c:v>0</c:v>
                </c:pt>
                <c:pt idx="865">
                  <c:v>2.0833333333333332E-2</c:v>
                </c:pt>
                <c:pt idx="866">
                  <c:v>4.1666666666666664E-2</c:v>
                </c:pt>
                <c:pt idx="867">
                  <c:v>6.25E-2</c:v>
                </c:pt>
                <c:pt idx="868">
                  <c:v>8.3333333333333329E-2</c:v>
                </c:pt>
                <c:pt idx="869">
                  <c:v>0.10416666666666667</c:v>
                </c:pt>
                <c:pt idx="870">
                  <c:v>0.125</c:v>
                </c:pt>
                <c:pt idx="871">
                  <c:v>0.14583333333333334</c:v>
                </c:pt>
                <c:pt idx="872">
                  <c:v>0.16666666666666666</c:v>
                </c:pt>
                <c:pt idx="873">
                  <c:v>0.1875</c:v>
                </c:pt>
                <c:pt idx="874">
                  <c:v>0.20833333333333334</c:v>
                </c:pt>
                <c:pt idx="875">
                  <c:v>0.22916666666666666</c:v>
                </c:pt>
                <c:pt idx="876">
                  <c:v>0.25</c:v>
                </c:pt>
                <c:pt idx="877">
                  <c:v>0.27083333333333331</c:v>
                </c:pt>
                <c:pt idx="878">
                  <c:v>0.29166666666666669</c:v>
                </c:pt>
                <c:pt idx="879">
                  <c:v>0.3125</c:v>
                </c:pt>
                <c:pt idx="880">
                  <c:v>0.33333333333333331</c:v>
                </c:pt>
                <c:pt idx="881">
                  <c:v>0.35416666666666669</c:v>
                </c:pt>
                <c:pt idx="882">
                  <c:v>0.375</c:v>
                </c:pt>
                <c:pt idx="883">
                  <c:v>0.39583333333333331</c:v>
                </c:pt>
                <c:pt idx="884">
                  <c:v>0.41666666666666669</c:v>
                </c:pt>
                <c:pt idx="885">
                  <c:v>0.4375</c:v>
                </c:pt>
                <c:pt idx="886">
                  <c:v>0.45833333333333331</c:v>
                </c:pt>
                <c:pt idx="887">
                  <c:v>0.47916666666666669</c:v>
                </c:pt>
                <c:pt idx="888">
                  <c:v>0.5</c:v>
                </c:pt>
                <c:pt idx="889">
                  <c:v>0.52083333333333337</c:v>
                </c:pt>
                <c:pt idx="890">
                  <c:v>0.54166666666666663</c:v>
                </c:pt>
                <c:pt idx="891">
                  <c:v>0.5625</c:v>
                </c:pt>
                <c:pt idx="892">
                  <c:v>0.58333333333333337</c:v>
                </c:pt>
                <c:pt idx="893">
                  <c:v>0.60416666666666663</c:v>
                </c:pt>
                <c:pt idx="894">
                  <c:v>0.625</c:v>
                </c:pt>
                <c:pt idx="895">
                  <c:v>0.64583333333333337</c:v>
                </c:pt>
                <c:pt idx="896">
                  <c:v>0.66666666666666663</c:v>
                </c:pt>
                <c:pt idx="897">
                  <c:v>0.6875</c:v>
                </c:pt>
                <c:pt idx="898">
                  <c:v>0.70833333333333337</c:v>
                </c:pt>
                <c:pt idx="899">
                  <c:v>0.72916666666666663</c:v>
                </c:pt>
                <c:pt idx="900">
                  <c:v>0.75</c:v>
                </c:pt>
                <c:pt idx="901">
                  <c:v>0.77083333333333337</c:v>
                </c:pt>
                <c:pt idx="902">
                  <c:v>0.79166666666666663</c:v>
                </c:pt>
                <c:pt idx="903">
                  <c:v>0.8125</c:v>
                </c:pt>
                <c:pt idx="904">
                  <c:v>0.83333333333333337</c:v>
                </c:pt>
                <c:pt idx="905">
                  <c:v>0.85416666666666663</c:v>
                </c:pt>
                <c:pt idx="906">
                  <c:v>0.875</c:v>
                </c:pt>
                <c:pt idx="907">
                  <c:v>0.89583333333333337</c:v>
                </c:pt>
                <c:pt idx="908">
                  <c:v>0.91666666666666663</c:v>
                </c:pt>
                <c:pt idx="909">
                  <c:v>0.9375</c:v>
                </c:pt>
                <c:pt idx="910">
                  <c:v>0.95833333333333337</c:v>
                </c:pt>
                <c:pt idx="911">
                  <c:v>0.97916666666666663</c:v>
                </c:pt>
                <c:pt idx="912">
                  <c:v>0</c:v>
                </c:pt>
                <c:pt idx="913">
                  <c:v>2.0833333333333332E-2</c:v>
                </c:pt>
                <c:pt idx="914">
                  <c:v>4.1666666666666664E-2</c:v>
                </c:pt>
                <c:pt idx="915">
                  <c:v>6.25E-2</c:v>
                </c:pt>
                <c:pt idx="916">
                  <c:v>8.3333333333333329E-2</c:v>
                </c:pt>
                <c:pt idx="917">
                  <c:v>0.10416666666666667</c:v>
                </c:pt>
                <c:pt idx="918">
                  <c:v>0.125</c:v>
                </c:pt>
                <c:pt idx="919">
                  <c:v>0.14583333333333334</c:v>
                </c:pt>
                <c:pt idx="920">
                  <c:v>0.16666666666666666</c:v>
                </c:pt>
                <c:pt idx="921">
                  <c:v>0.1875</c:v>
                </c:pt>
                <c:pt idx="922">
                  <c:v>0.20833333333333334</c:v>
                </c:pt>
                <c:pt idx="923">
                  <c:v>0.22916666666666666</c:v>
                </c:pt>
                <c:pt idx="924">
                  <c:v>0.25</c:v>
                </c:pt>
                <c:pt idx="925">
                  <c:v>0.27083333333333331</c:v>
                </c:pt>
                <c:pt idx="926">
                  <c:v>0.29166666666666669</c:v>
                </c:pt>
                <c:pt idx="927">
                  <c:v>0.3125</c:v>
                </c:pt>
                <c:pt idx="928">
                  <c:v>0.33333333333333331</c:v>
                </c:pt>
                <c:pt idx="929">
                  <c:v>0.35416666666666669</c:v>
                </c:pt>
                <c:pt idx="930">
                  <c:v>0.375</c:v>
                </c:pt>
                <c:pt idx="931">
                  <c:v>0.39583333333333331</c:v>
                </c:pt>
                <c:pt idx="932">
                  <c:v>0.41666666666666669</c:v>
                </c:pt>
                <c:pt idx="933">
                  <c:v>0.4375</c:v>
                </c:pt>
                <c:pt idx="934">
                  <c:v>0.45833333333333331</c:v>
                </c:pt>
                <c:pt idx="935">
                  <c:v>0.47916666666666669</c:v>
                </c:pt>
                <c:pt idx="936">
                  <c:v>0.5</c:v>
                </c:pt>
                <c:pt idx="937">
                  <c:v>0.52083333333333337</c:v>
                </c:pt>
                <c:pt idx="938">
                  <c:v>0.54166666666666663</c:v>
                </c:pt>
                <c:pt idx="939">
                  <c:v>0.5625</c:v>
                </c:pt>
                <c:pt idx="940">
                  <c:v>0.58333333333333337</c:v>
                </c:pt>
                <c:pt idx="941">
                  <c:v>0.60416666666666663</c:v>
                </c:pt>
                <c:pt idx="942">
                  <c:v>0.625</c:v>
                </c:pt>
                <c:pt idx="943">
                  <c:v>0.64583333333333337</c:v>
                </c:pt>
                <c:pt idx="944">
                  <c:v>0.66666666666666663</c:v>
                </c:pt>
                <c:pt idx="945">
                  <c:v>0.6875</c:v>
                </c:pt>
                <c:pt idx="946">
                  <c:v>0.70833333333333337</c:v>
                </c:pt>
                <c:pt idx="947">
                  <c:v>0.72916666666666663</c:v>
                </c:pt>
                <c:pt idx="948">
                  <c:v>0.75</c:v>
                </c:pt>
                <c:pt idx="949">
                  <c:v>0.77083333333333337</c:v>
                </c:pt>
                <c:pt idx="950">
                  <c:v>0.79166666666666663</c:v>
                </c:pt>
                <c:pt idx="951">
                  <c:v>0.8125</c:v>
                </c:pt>
                <c:pt idx="952">
                  <c:v>0.83333333333333337</c:v>
                </c:pt>
                <c:pt idx="953">
                  <c:v>0.85416666666666663</c:v>
                </c:pt>
                <c:pt idx="954">
                  <c:v>0.875</c:v>
                </c:pt>
                <c:pt idx="955">
                  <c:v>0.89583333333333337</c:v>
                </c:pt>
                <c:pt idx="956">
                  <c:v>0.91666666666666663</c:v>
                </c:pt>
                <c:pt idx="957">
                  <c:v>0.9375</c:v>
                </c:pt>
                <c:pt idx="958">
                  <c:v>0.95833333333333337</c:v>
                </c:pt>
                <c:pt idx="959">
                  <c:v>0.97916666666666663</c:v>
                </c:pt>
                <c:pt idx="960">
                  <c:v>0</c:v>
                </c:pt>
                <c:pt idx="961">
                  <c:v>2.0833333333333332E-2</c:v>
                </c:pt>
                <c:pt idx="962">
                  <c:v>4.1666666666666664E-2</c:v>
                </c:pt>
                <c:pt idx="963">
                  <c:v>6.25E-2</c:v>
                </c:pt>
                <c:pt idx="964">
                  <c:v>8.3333333333333329E-2</c:v>
                </c:pt>
                <c:pt idx="965">
                  <c:v>0.10416666666666667</c:v>
                </c:pt>
                <c:pt idx="966">
                  <c:v>0.125</c:v>
                </c:pt>
                <c:pt idx="967">
                  <c:v>0.14583333333333334</c:v>
                </c:pt>
                <c:pt idx="968">
                  <c:v>0.16666666666666666</c:v>
                </c:pt>
                <c:pt idx="969">
                  <c:v>0.1875</c:v>
                </c:pt>
                <c:pt idx="970">
                  <c:v>0.20833333333333334</c:v>
                </c:pt>
                <c:pt idx="971">
                  <c:v>0.22916666666666666</c:v>
                </c:pt>
                <c:pt idx="972">
                  <c:v>0.25</c:v>
                </c:pt>
                <c:pt idx="973">
                  <c:v>0.27083333333333331</c:v>
                </c:pt>
                <c:pt idx="974">
                  <c:v>0.29166666666666669</c:v>
                </c:pt>
                <c:pt idx="975">
                  <c:v>0.3125</c:v>
                </c:pt>
                <c:pt idx="976">
                  <c:v>0.33333333333333331</c:v>
                </c:pt>
                <c:pt idx="977">
                  <c:v>0.35416666666666669</c:v>
                </c:pt>
                <c:pt idx="978">
                  <c:v>0.375</c:v>
                </c:pt>
                <c:pt idx="979">
                  <c:v>0.39583333333333331</c:v>
                </c:pt>
                <c:pt idx="980">
                  <c:v>0.41666666666666669</c:v>
                </c:pt>
                <c:pt idx="981">
                  <c:v>0.4375</c:v>
                </c:pt>
                <c:pt idx="982">
                  <c:v>0.45833333333333331</c:v>
                </c:pt>
                <c:pt idx="983">
                  <c:v>0.47916666666666669</c:v>
                </c:pt>
                <c:pt idx="984">
                  <c:v>0.5</c:v>
                </c:pt>
                <c:pt idx="985">
                  <c:v>0.52083333333333337</c:v>
                </c:pt>
                <c:pt idx="986">
                  <c:v>0.54166666666666663</c:v>
                </c:pt>
                <c:pt idx="987">
                  <c:v>0.5625</c:v>
                </c:pt>
                <c:pt idx="988">
                  <c:v>0.58333333333333337</c:v>
                </c:pt>
                <c:pt idx="989">
                  <c:v>0.60416666666666663</c:v>
                </c:pt>
                <c:pt idx="990">
                  <c:v>0.625</c:v>
                </c:pt>
                <c:pt idx="991">
                  <c:v>0.64583333333333337</c:v>
                </c:pt>
                <c:pt idx="992">
                  <c:v>0.66666666666666663</c:v>
                </c:pt>
                <c:pt idx="993">
                  <c:v>0.6875</c:v>
                </c:pt>
                <c:pt idx="994">
                  <c:v>0.70833333333333337</c:v>
                </c:pt>
                <c:pt idx="995">
                  <c:v>0.72916666666666663</c:v>
                </c:pt>
                <c:pt idx="996">
                  <c:v>0.75</c:v>
                </c:pt>
                <c:pt idx="997">
                  <c:v>0.77083333333333337</c:v>
                </c:pt>
                <c:pt idx="998">
                  <c:v>0.79166666666666663</c:v>
                </c:pt>
                <c:pt idx="999">
                  <c:v>0.8125</c:v>
                </c:pt>
                <c:pt idx="1000">
                  <c:v>0.83333333333333337</c:v>
                </c:pt>
                <c:pt idx="1001">
                  <c:v>0.85416666666666663</c:v>
                </c:pt>
                <c:pt idx="1002">
                  <c:v>0.875</c:v>
                </c:pt>
                <c:pt idx="1003">
                  <c:v>0.89583333333333337</c:v>
                </c:pt>
                <c:pt idx="1004">
                  <c:v>0.91666666666666663</c:v>
                </c:pt>
                <c:pt idx="1005">
                  <c:v>0.9375</c:v>
                </c:pt>
                <c:pt idx="1006">
                  <c:v>0.95833333333333337</c:v>
                </c:pt>
                <c:pt idx="1007">
                  <c:v>0.97916666666666663</c:v>
                </c:pt>
                <c:pt idx="1008">
                  <c:v>0</c:v>
                </c:pt>
                <c:pt idx="1009">
                  <c:v>2.0833333333333332E-2</c:v>
                </c:pt>
                <c:pt idx="1010">
                  <c:v>4.1666666666666664E-2</c:v>
                </c:pt>
                <c:pt idx="1011">
                  <c:v>6.25E-2</c:v>
                </c:pt>
                <c:pt idx="1012">
                  <c:v>8.3333333333333329E-2</c:v>
                </c:pt>
                <c:pt idx="1013">
                  <c:v>0.10416666666666667</c:v>
                </c:pt>
                <c:pt idx="1014">
                  <c:v>0.125</c:v>
                </c:pt>
                <c:pt idx="1015">
                  <c:v>0.14583333333333334</c:v>
                </c:pt>
                <c:pt idx="1016">
                  <c:v>0.16666666666666666</c:v>
                </c:pt>
                <c:pt idx="1017">
                  <c:v>0.1875</c:v>
                </c:pt>
                <c:pt idx="1018">
                  <c:v>0.20833333333333334</c:v>
                </c:pt>
                <c:pt idx="1019">
                  <c:v>0.22916666666666666</c:v>
                </c:pt>
                <c:pt idx="1020">
                  <c:v>0.25</c:v>
                </c:pt>
                <c:pt idx="1021">
                  <c:v>0.27083333333333331</c:v>
                </c:pt>
                <c:pt idx="1022">
                  <c:v>0.29166666666666669</c:v>
                </c:pt>
                <c:pt idx="1023">
                  <c:v>0.3125</c:v>
                </c:pt>
                <c:pt idx="1024">
                  <c:v>0.33333333333333331</c:v>
                </c:pt>
                <c:pt idx="1025">
                  <c:v>0.35416666666666669</c:v>
                </c:pt>
                <c:pt idx="1026">
                  <c:v>0.375</c:v>
                </c:pt>
                <c:pt idx="1027">
                  <c:v>0.39583333333333331</c:v>
                </c:pt>
                <c:pt idx="1028">
                  <c:v>0.41666666666666669</c:v>
                </c:pt>
                <c:pt idx="1029">
                  <c:v>0.4375</c:v>
                </c:pt>
                <c:pt idx="1030">
                  <c:v>0.45833333333333331</c:v>
                </c:pt>
                <c:pt idx="1031">
                  <c:v>0.47916666666666669</c:v>
                </c:pt>
                <c:pt idx="1032">
                  <c:v>0.5</c:v>
                </c:pt>
                <c:pt idx="1033">
                  <c:v>0.52083333333333337</c:v>
                </c:pt>
                <c:pt idx="1034">
                  <c:v>0.54166666666666663</c:v>
                </c:pt>
                <c:pt idx="1035">
                  <c:v>0.5625</c:v>
                </c:pt>
                <c:pt idx="1036">
                  <c:v>0.58333333333333337</c:v>
                </c:pt>
                <c:pt idx="1037">
                  <c:v>0.60416666666666663</c:v>
                </c:pt>
                <c:pt idx="1038">
                  <c:v>0.625</c:v>
                </c:pt>
                <c:pt idx="1039">
                  <c:v>0.64583333333333337</c:v>
                </c:pt>
                <c:pt idx="1040">
                  <c:v>0.66666666666666663</c:v>
                </c:pt>
                <c:pt idx="1041">
                  <c:v>0.6875</c:v>
                </c:pt>
                <c:pt idx="1042">
                  <c:v>0.70833333333333337</c:v>
                </c:pt>
                <c:pt idx="1043">
                  <c:v>0.72916666666666663</c:v>
                </c:pt>
                <c:pt idx="1044">
                  <c:v>0.75</c:v>
                </c:pt>
                <c:pt idx="1045">
                  <c:v>0.77083333333333337</c:v>
                </c:pt>
                <c:pt idx="1046">
                  <c:v>0.79166666666666663</c:v>
                </c:pt>
                <c:pt idx="1047">
                  <c:v>0.8125</c:v>
                </c:pt>
                <c:pt idx="1048">
                  <c:v>0.83333333333333337</c:v>
                </c:pt>
                <c:pt idx="1049">
                  <c:v>0.85416666666666663</c:v>
                </c:pt>
                <c:pt idx="1050">
                  <c:v>0.875</c:v>
                </c:pt>
                <c:pt idx="1051">
                  <c:v>0.89583333333333337</c:v>
                </c:pt>
                <c:pt idx="1052">
                  <c:v>0.91666666666666663</c:v>
                </c:pt>
                <c:pt idx="1053">
                  <c:v>0.9375</c:v>
                </c:pt>
                <c:pt idx="1054">
                  <c:v>0.95833333333333337</c:v>
                </c:pt>
                <c:pt idx="1055">
                  <c:v>0.97916666666666663</c:v>
                </c:pt>
                <c:pt idx="1056">
                  <c:v>0</c:v>
                </c:pt>
                <c:pt idx="1057">
                  <c:v>2.0833333333333332E-2</c:v>
                </c:pt>
                <c:pt idx="1058">
                  <c:v>4.1666666666666664E-2</c:v>
                </c:pt>
                <c:pt idx="1059">
                  <c:v>6.25E-2</c:v>
                </c:pt>
                <c:pt idx="1060">
                  <c:v>8.3333333333333329E-2</c:v>
                </c:pt>
                <c:pt idx="1061">
                  <c:v>0.10416666666666667</c:v>
                </c:pt>
                <c:pt idx="1062">
                  <c:v>0.125</c:v>
                </c:pt>
                <c:pt idx="1063">
                  <c:v>0.14583333333333334</c:v>
                </c:pt>
                <c:pt idx="1064">
                  <c:v>0.16666666666666666</c:v>
                </c:pt>
                <c:pt idx="1065">
                  <c:v>0.1875</c:v>
                </c:pt>
                <c:pt idx="1066">
                  <c:v>0.20833333333333334</c:v>
                </c:pt>
                <c:pt idx="1067">
                  <c:v>0.22916666666666666</c:v>
                </c:pt>
                <c:pt idx="1068">
                  <c:v>0.25</c:v>
                </c:pt>
                <c:pt idx="1069">
                  <c:v>0.27083333333333331</c:v>
                </c:pt>
                <c:pt idx="1070">
                  <c:v>0.29166666666666669</c:v>
                </c:pt>
                <c:pt idx="1071">
                  <c:v>0.3125</c:v>
                </c:pt>
                <c:pt idx="1072">
                  <c:v>0.33333333333333331</c:v>
                </c:pt>
                <c:pt idx="1073">
                  <c:v>0.35416666666666669</c:v>
                </c:pt>
                <c:pt idx="1074">
                  <c:v>0.375</c:v>
                </c:pt>
                <c:pt idx="1075">
                  <c:v>0.39583333333333331</c:v>
                </c:pt>
                <c:pt idx="1076">
                  <c:v>0.41666666666666669</c:v>
                </c:pt>
                <c:pt idx="1077">
                  <c:v>0.4375</c:v>
                </c:pt>
                <c:pt idx="1078">
                  <c:v>0.45833333333333331</c:v>
                </c:pt>
                <c:pt idx="1079">
                  <c:v>0.47916666666666669</c:v>
                </c:pt>
                <c:pt idx="1080">
                  <c:v>0.5</c:v>
                </c:pt>
                <c:pt idx="1081">
                  <c:v>0.52083333333333337</c:v>
                </c:pt>
                <c:pt idx="1082">
                  <c:v>0.54166666666666663</c:v>
                </c:pt>
                <c:pt idx="1083">
                  <c:v>0.5625</c:v>
                </c:pt>
                <c:pt idx="1084">
                  <c:v>0.58333333333333337</c:v>
                </c:pt>
                <c:pt idx="1085">
                  <c:v>0.60416666666666663</c:v>
                </c:pt>
                <c:pt idx="1086">
                  <c:v>0.625</c:v>
                </c:pt>
                <c:pt idx="1087">
                  <c:v>0.64583333333333337</c:v>
                </c:pt>
                <c:pt idx="1088">
                  <c:v>0.66666666666666663</c:v>
                </c:pt>
                <c:pt idx="1089">
                  <c:v>0.6875</c:v>
                </c:pt>
                <c:pt idx="1090">
                  <c:v>0.70833333333333337</c:v>
                </c:pt>
                <c:pt idx="1091">
                  <c:v>0.72916666666666663</c:v>
                </c:pt>
                <c:pt idx="1092">
                  <c:v>0.75</c:v>
                </c:pt>
                <c:pt idx="1093">
                  <c:v>0.77083333333333337</c:v>
                </c:pt>
                <c:pt idx="1094">
                  <c:v>0.79166666666666663</c:v>
                </c:pt>
                <c:pt idx="1095">
                  <c:v>0.8125</c:v>
                </c:pt>
                <c:pt idx="1096">
                  <c:v>0.83333333333333337</c:v>
                </c:pt>
                <c:pt idx="1097">
                  <c:v>0.85416666666666663</c:v>
                </c:pt>
                <c:pt idx="1098">
                  <c:v>0.875</c:v>
                </c:pt>
                <c:pt idx="1099">
                  <c:v>0.89583333333333337</c:v>
                </c:pt>
                <c:pt idx="1100">
                  <c:v>0.91666666666666663</c:v>
                </c:pt>
                <c:pt idx="1101">
                  <c:v>0.9375</c:v>
                </c:pt>
                <c:pt idx="1102">
                  <c:v>0.95833333333333337</c:v>
                </c:pt>
                <c:pt idx="1103">
                  <c:v>0.97916666666666663</c:v>
                </c:pt>
                <c:pt idx="1104">
                  <c:v>0</c:v>
                </c:pt>
                <c:pt idx="1105">
                  <c:v>2.0833333333333332E-2</c:v>
                </c:pt>
                <c:pt idx="1106">
                  <c:v>4.1666666666666664E-2</c:v>
                </c:pt>
                <c:pt idx="1107">
                  <c:v>6.25E-2</c:v>
                </c:pt>
                <c:pt idx="1108">
                  <c:v>8.3333333333333329E-2</c:v>
                </c:pt>
                <c:pt idx="1109">
                  <c:v>0.10416666666666667</c:v>
                </c:pt>
                <c:pt idx="1110">
                  <c:v>0.125</c:v>
                </c:pt>
                <c:pt idx="1111">
                  <c:v>0.14583333333333334</c:v>
                </c:pt>
                <c:pt idx="1112">
                  <c:v>0.16666666666666666</c:v>
                </c:pt>
                <c:pt idx="1113">
                  <c:v>0.1875</c:v>
                </c:pt>
                <c:pt idx="1114">
                  <c:v>0.20833333333333334</c:v>
                </c:pt>
                <c:pt idx="1115">
                  <c:v>0.22916666666666666</c:v>
                </c:pt>
                <c:pt idx="1116">
                  <c:v>0.25</c:v>
                </c:pt>
                <c:pt idx="1117">
                  <c:v>0.27083333333333331</c:v>
                </c:pt>
                <c:pt idx="1118">
                  <c:v>0.29166666666666669</c:v>
                </c:pt>
                <c:pt idx="1119">
                  <c:v>0.3125</c:v>
                </c:pt>
                <c:pt idx="1120">
                  <c:v>0.33333333333333331</c:v>
                </c:pt>
                <c:pt idx="1121">
                  <c:v>0.35416666666666669</c:v>
                </c:pt>
                <c:pt idx="1122">
                  <c:v>0.375</c:v>
                </c:pt>
                <c:pt idx="1123">
                  <c:v>0.39583333333333331</c:v>
                </c:pt>
                <c:pt idx="1124">
                  <c:v>0.41666666666666669</c:v>
                </c:pt>
                <c:pt idx="1125">
                  <c:v>0.4375</c:v>
                </c:pt>
                <c:pt idx="1126">
                  <c:v>0.45833333333333331</c:v>
                </c:pt>
                <c:pt idx="1127">
                  <c:v>0.47916666666666669</c:v>
                </c:pt>
                <c:pt idx="1128">
                  <c:v>0.5</c:v>
                </c:pt>
                <c:pt idx="1129">
                  <c:v>0.52083333333333337</c:v>
                </c:pt>
                <c:pt idx="1130">
                  <c:v>0.54166666666666663</c:v>
                </c:pt>
                <c:pt idx="1131">
                  <c:v>0.5625</c:v>
                </c:pt>
                <c:pt idx="1132">
                  <c:v>0.58333333333333337</c:v>
                </c:pt>
                <c:pt idx="1133">
                  <c:v>0.60416666666666663</c:v>
                </c:pt>
                <c:pt idx="1134">
                  <c:v>0.625</c:v>
                </c:pt>
                <c:pt idx="1135">
                  <c:v>0.64583333333333337</c:v>
                </c:pt>
                <c:pt idx="1136">
                  <c:v>0.66666666666666663</c:v>
                </c:pt>
                <c:pt idx="1137">
                  <c:v>0.6875</c:v>
                </c:pt>
                <c:pt idx="1138">
                  <c:v>0.70833333333333337</c:v>
                </c:pt>
                <c:pt idx="1139">
                  <c:v>0.72916666666666663</c:v>
                </c:pt>
                <c:pt idx="1140">
                  <c:v>0.75</c:v>
                </c:pt>
                <c:pt idx="1141">
                  <c:v>0.77083333333333337</c:v>
                </c:pt>
                <c:pt idx="1142">
                  <c:v>0.79166666666666663</c:v>
                </c:pt>
                <c:pt idx="1143">
                  <c:v>0.8125</c:v>
                </c:pt>
                <c:pt idx="1144">
                  <c:v>0.83333333333333337</c:v>
                </c:pt>
                <c:pt idx="1145">
                  <c:v>0.85416666666666663</c:v>
                </c:pt>
                <c:pt idx="1146">
                  <c:v>0.875</c:v>
                </c:pt>
                <c:pt idx="1147">
                  <c:v>0.89583333333333337</c:v>
                </c:pt>
                <c:pt idx="1148">
                  <c:v>0.91666666666666663</c:v>
                </c:pt>
                <c:pt idx="1149">
                  <c:v>0.9375</c:v>
                </c:pt>
                <c:pt idx="1150">
                  <c:v>0.95833333333333337</c:v>
                </c:pt>
                <c:pt idx="1151">
                  <c:v>0.97916666666666663</c:v>
                </c:pt>
                <c:pt idx="1152">
                  <c:v>0</c:v>
                </c:pt>
                <c:pt idx="1153">
                  <c:v>2.0833333333333332E-2</c:v>
                </c:pt>
                <c:pt idx="1154">
                  <c:v>4.1666666666666664E-2</c:v>
                </c:pt>
                <c:pt idx="1155">
                  <c:v>6.25E-2</c:v>
                </c:pt>
                <c:pt idx="1156">
                  <c:v>8.3333333333333329E-2</c:v>
                </c:pt>
                <c:pt idx="1157">
                  <c:v>0.10416666666666667</c:v>
                </c:pt>
                <c:pt idx="1158">
                  <c:v>0.125</c:v>
                </c:pt>
                <c:pt idx="1159">
                  <c:v>0.14583333333333334</c:v>
                </c:pt>
                <c:pt idx="1160">
                  <c:v>0.16666666666666666</c:v>
                </c:pt>
                <c:pt idx="1161">
                  <c:v>0.1875</c:v>
                </c:pt>
                <c:pt idx="1162">
                  <c:v>0.20833333333333334</c:v>
                </c:pt>
                <c:pt idx="1163">
                  <c:v>0.22916666666666666</c:v>
                </c:pt>
                <c:pt idx="1164">
                  <c:v>0.25</c:v>
                </c:pt>
                <c:pt idx="1165">
                  <c:v>0.27083333333333331</c:v>
                </c:pt>
                <c:pt idx="1166">
                  <c:v>0.29166666666666669</c:v>
                </c:pt>
                <c:pt idx="1167">
                  <c:v>0.3125</c:v>
                </c:pt>
                <c:pt idx="1168">
                  <c:v>0.33333333333333331</c:v>
                </c:pt>
                <c:pt idx="1169">
                  <c:v>0.35416666666666669</c:v>
                </c:pt>
                <c:pt idx="1170">
                  <c:v>0.375</c:v>
                </c:pt>
                <c:pt idx="1171">
                  <c:v>0.39583333333333331</c:v>
                </c:pt>
                <c:pt idx="1172">
                  <c:v>0.41666666666666669</c:v>
                </c:pt>
                <c:pt idx="1173">
                  <c:v>0.4375</c:v>
                </c:pt>
                <c:pt idx="1174">
                  <c:v>0.45833333333333331</c:v>
                </c:pt>
                <c:pt idx="1175">
                  <c:v>0.47916666666666669</c:v>
                </c:pt>
                <c:pt idx="1176">
                  <c:v>0.5</c:v>
                </c:pt>
                <c:pt idx="1177">
                  <c:v>0.52083333333333337</c:v>
                </c:pt>
                <c:pt idx="1178">
                  <c:v>0.54166666666666663</c:v>
                </c:pt>
                <c:pt idx="1179">
                  <c:v>0.5625</c:v>
                </c:pt>
                <c:pt idx="1180">
                  <c:v>0.58333333333333337</c:v>
                </c:pt>
                <c:pt idx="1181">
                  <c:v>0.60416666666666663</c:v>
                </c:pt>
                <c:pt idx="1182">
                  <c:v>0.625</c:v>
                </c:pt>
                <c:pt idx="1183">
                  <c:v>0.64583333333333337</c:v>
                </c:pt>
                <c:pt idx="1184">
                  <c:v>0.66666666666666663</c:v>
                </c:pt>
                <c:pt idx="1185">
                  <c:v>0.6875</c:v>
                </c:pt>
                <c:pt idx="1186">
                  <c:v>0.70833333333333337</c:v>
                </c:pt>
                <c:pt idx="1187">
                  <c:v>0.72916666666666663</c:v>
                </c:pt>
                <c:pt idx="1188">
                  <c:v>0.75</c:v>
                </c:pt>
                <c:pt idx="1189">
                  <c:v>0.77083333333333337</c:v>
                </c:pt>
                <c:pt idx="1190">
                  <c:v>0.79166666666666663</c:v>
                </c:pt>
                <c:pt idx="1191">
                  <c:v>0.8125</c:v>
                </c:pt>
                <c:pt idx="1192">
                  <c:v>0.83333333333333337</c:v>
                </c:pt>
                <c:pt idx="1193">
                  <c:v>0.85416666666666663</c:v>
                </c:pt>
                <c:pt idx="1194">
                  <c:v>0.875</c:v>
                </c:pt>
                <c:pt idx="1195">
                  <c:v>0.89583333333333337</c:v>
                </c:pt>
                <c:pt idx="1196">
                  <c:v>0.91666666666666663</c:v>
                </c:pt>
                <c:pt idx="1197">
                  <c:v>0.9375</c:v>
                </c:pt>
                <c:pt idx="1198">
                  <c:v>0.95833333333333337</c:v>
                </c:pt>
                <c:pt idx="1199">
                  <c:v>0.97916666666666663</c:v>
                </c:pt>
                <c:pt idx="1200">
                  <c:v>0</c:v>
                </c:pt>
                <c:pt idx="1201">
                  <c:v>2.0833333333333332E-2</c:v>
                </c:pt>
                <c:pt idx="1202">
                  <c:v>4.1666666666666664E-2</c:v>
                </c:pt>
                <c:pt idx="1203">
                  <c:v>6.25E-2</c:v>
                </c:pt>
                <c:pt idx="1204">
                  <c:v>8.3333333333333329E-2</c:v>
                </c:pt>
                <c:pt idx="1205">
                  <c:v>0.10416666666666667</c:v>
                </c:pt>
                <c:pt idx="1206">
                  <c:v>0.125</c:v>
                </c:pt>
                <c:pt idx="1207">
                  <c:v>0.14583333333333334</c:v>
                </c:pt>
                <c:pt idx="1208">
                  <c:v>0.16666666666666666</c:v>
                </c:pt>
                <c:pt idx="1209">
                  <c:v>0.1875</c:v>
                </c:pt>
                <c:pt idx="1210">
                  <c:v>0.20833333333333334</c:v>
                </c:pt>
                <c:pt idx="1211">
                  <c:v>0.22916666666666666</c:v>
                </c:pt>
                <c:pt idx="1212">
                  <c:v>0.25</c:v>
                </c:pt>
                <c:pt idx="1213">
                  <c:v>0.27083333333333331</c:v>
                </c:pt>
                <c:pt idx="1214">
                  <c:v>0.29166666666666669</c:v>
                </c:pt>
                <c:pt idx="1215">
                  <c:v>0.3125</c:v>
                </c:pt>
                <c:pt idx="1216">
                  <c:v>0.33333333333333331</c:v>
                </c:pt>
                <c:pt idx="1217">
                  <c:v>0.35416666666666669</c:v>
                </c:pt>
                <c:pt idx="1218">
                  <c:v>0.375</c:v>
                </c:pt>
                <c:pt idx="1219">
                  <c:v>0.39583333333333331</c:v>
                </c:pt>
                <c:pt idx="1220">
                  <c:v>0.41666666666666669</c:v>
                </c:pt>
                <c:pt idx="1221">
                  <c:v>0.4375</c:v>
                </c:pt>
                <c:pt idx="1222">
                  <c:v>0.45833333333333331</c:v>
                </c:pt>
                <c:pt idx="1223">
                  <c:v>0.47916666666666669</c:v>
                </c:pt>
                <c:pt idx="1224">
                  <c:v>0.5</c:v>
                </c:pt>
                <c:pt idx="1225">
                  <c:v>0.52083333333333337</c:v>
                </c:pt>
                <c:pt idx="1226">
                  <c:v>0.54166666666666663</c:v>
                </c:pt>
                <c:pt idx="1227">
                  <c:v>0.5625</c:v>
                </c:pt>
                <c:pt idx="1228">
                  <c:v>0.58333333333333337</c:v>
                </c:pt>
                <c:pt idx="1229">
                  <c:v>0.60416666666666663</c:v>
                </c:pt>
                <c:pt idx="1230">
                  <c:v>0.625</c:v>
                </c:pt>
                <c:pt idx="1231">
                  <c:v>0.64583333333333337</c:v>
                </c:pt>
                <c:pt idx="1232">
                  <c:v>0.66666666666666663</c:v>
                </c:pt>
                <c:pt idx="1233">
                  <c:v>0.6875</c:v>
                </c:pt>
                <c:pt idx="1234">
                  <c:v>0.70833333333333337</c:v>
                </c:pt>
                <c:pt idx="1235">
                  <c:v>0.72916666666666663</c:v>
                </c:pt>
                <c:pt idx="1236">
                  <c:v>0.75</c:v>
                </c:pt>
                <c:pt idx="1237">
                  <c:v>0.77083333333333337</c:v>
                </c:pt>
                <c:pt idx="1238">
                  <c:v>0.79166666666666663</c:v>
                </c:pt>
                <c:pt idx="1239">
                  <c:v>0.8125</c:v>
                </c:pt>
                <c:pt idx="1240">
                  <c:v>0.83333333333333337</c:v>
                </c:pt>
                <c:pt idx="1241">
                  <c:v>0.85416666666666663</c:v>
                </c:pt>
                <c:pt idx="1242">
                  <c:v>0.875</c:v>
                </c:pt>
                <c:pt idx="1243">
                  <c:v>0.89583333333333337</c:v>
                </c:pt>
                <c:pt idx="1244">
                  <c:v>0.91666666666666663</c:v>
                </c:pt>
                <c:pt idx="1245">
                  <c:v>0.9375</c:v>
                </c:pt>
                <c:pt idx="1246">
                  <c:v>0.95833333333333337</c:v>
                </c:pt>
                <c:pt idx="1247">
                  <c:v>0.97916666666666663</c:v>
                </c:pt>
                <c:pt idx="1248">
                  <c:v>0</c:v>
                </c:pt>
                <c:pt idx="1249">
                  <c:v>2.0833333333333332E-2</c:v>
                </c:pt>
                <c:pt idx="1250">
                  <c:v>4.1666666666666664E-2</c:v>
                </c:pt>
                <c:pt idx="1251">
                  <c:v>6.25E-2</c:v>
                </c:pt>
                <c:pt idx="1252">
                  <c:v>8.3333333333333329E-2</c:v>
                </c:pt>
                <c:pt idx="1253">
                  <c:v>0.10416666666666667</c:v>
                </c:pt>
                <c:pt idx="1254">
                  <c:v>0.125</c:v>
                </c:pt>
                <c:pt idx="1255">
                  <c:v>0.14583333333333334</c:v>
                </c:pt>
                <c:pt idx="1256">
                  <c:v>0.16666666666666666</c:v>
                </c:pt>
                <c:pt idx="1257">
                  <c:v>0.1875</c:v>
                </c:pt>
                <c:pt idx="1258">
                  <c:v>0.20833333333333334</c:v>
                </c:pt>
                <c:pt idx="1259">
                  <c:v>0.22916666666666666</c:v>
                </c:pt>
                <c:pt idx="1260">
                  <c:v>0.25</c:v>
                </c:pt>
                <c:pt idx="1261">
                  <c:v>0.27083333333333331</c:v>
                </c:pt>
                <c:pt idx="1262">
                  <c:v>0.29166666666666669</c:v>
                </c:pt>
                <c:pt idx="1263">
                  <c:v>0.3125</c:v>
                </c:pt>
                <c:pt idx="1264">
                  <c:v>0.33333333333333331</c:v>
                </c:pt>
                <c:pt idx="1265">
                  <c:v>0.35416666666666669</c:v>
                </c:pt>
                <c:pt idx="1266">
                  <c:v>0.375</c:v>
                </c:pt>
                <c:pt idx="1267">
                  <c:v>0.39583333333333331</c:v>
                </c:pt>
                <c:pt idx="1268">
                  <c:v>0.41666666666666669</c:v>
                </c:pt>
                <c:pt idx="1269">
                  <c:v>0.4375</c:v>
                </c:pt>
                <c:pt idx="1270">
                  <c:v>0.45833333333333331</c:v>
                </c:pt>
                <c:pt idx="1271">
                  <c:v>0.47916666666666669</c:v>
                </c:pt>
                <c:pt idx="1272">
                  <c:v>0.5</c:v>
                </c:pt>
                <c:pt idx="1273">
                  <c:v>0.52083333333333337</c:v>
                </c:pt>
                <c:pt idx="1274">
                  <c:v>0.54166666666666663</c:v>
                </c:pt>
                <c:pt idx="1275">
                  <c:v>0.5625</c:v>
                </c:pt>
                <c:pt idx="1276">
                  <c:v>0.58333333333333337</c:v>
                </c:pt>
                <c:pt idx="1277">
                  <c:v>0.60416666666666663</c:v>
                </c:pt>
                <c:pt idx="1278">
                  <c:v>0.625</c:v>
                </c:pt>
                <c:pt idx="1279">
                  <c:v>0.64583333333333337</c:v>
                </c:pt>
                <c:pt idx="1280">
                  <c:v>0.66666666666666663</c:v>
                </c:pt>
                <c:pt idx="1281">
                  <c:v>0.6875</c:v>
                </c:pt>
                <c:pt idx="1282">
                  <c:v>0.70833333333333337</c:v>
                </c:pt>
                <c:pt idx="1283">
                  <c:v>0.72916666666666663</c:v>
                </c:pt>
                <c:pt idx="1284">
                  <c:v>0.75</c:v>
                </c:pt>
                <c:pt idx="1285">
                  <c:v>0.77083333333333337</c:v>
                </c:pt>
                <c:pt idx="1286">
                  <c:v>0.79166666666666663</c:v>
                </c:pt>
                <c:pt idx="1287">
                  <c:v>0.8125</c:v>
                </c:pt>
                <c:pt idx="1288">
                  <c:v>0.83333333333333337</c:v>
                </c:pt>
                <c:pt idx="1289">
                  <c:v>0.85416666666666663</c:v>
                </c:pt>
                <c:pt idx="1290">
                  <c:v>0.875</c:v>
                </c:pt>
                <c:pt idx="1291">
                  <c:v>0.89583333333333337</c:v>
                </c:pt>
                <c:pt idx="1292">
                  <c:v>0.91666666666666663</c:v>
                </c:pt>
                <c:pt idx="1293">
                  <c:v>0.9375</c:v>
                </c:pt>
                <c:pt idx="1294">
                  <c:v>0.95833333333333337</c:v>
                </c:pt>
                <c:pt idx="1295">
                  <c:v>0.97916666666666663</c:v>
                </c:pt>
                <c:pt idx="1296">
                  <c:v>0</c:v>
                </c:pt>
                <c:pt idx="1297">
                  <c:v>2.0833333333333332E-2</c:v>
                </c:pt>
                <c:pt idx="1298">
                  <c:v>4.1666666666666664E-2</c:v>
                </c:pt>
                <c:pt idx="1299">
                  <c:v>6.25E-2</c:v>
                </c:pt>
                <c:pt idx="1300">
                  <c:v>8.3333333333333329E-2</c:v>
                </c:pt>
                <c:pt idx="1301">
                  <c:v>0.10416666666666667</c:v>
                </c:pt>
                <c:pt idx="1302">
                  <c:v>0.125</c:v>
                </c:pt>
                <c:pt idx="1303">
                  <c:v>0.14583333333333334</c:v>
                </c:pt>
                <c:pt idx="1304">
                  <c:v>0.16666666666666666</c:v>
                </c:pt>
                <c:pt idx="1305">
                  <c:v>0.1875</c:v>
                </c:pt>
                <c:pt idx="1306">
                  <c:v>0.20833333333333334</c:v>
                </c:pt>
                <c:pt idx="1307">
                  <c:v>0.22916666666666666</c:v>
                </c:pt>
                <c:pt idx="1308">
                  <c:v>0.25</c:v>
                </c:pt>
                <c:pt idx="1309">
                  <c:v>0.27083333333333331</c:v>
                </c:pt>
                <c:pt idx="1310">
                  <c:v>0.29166666666666669</c:v>
                </c:pt>
                <c:pt idx="1311">
                  <c:v>0.3125</c:v>
                </c:pt>
                <c:pt idx="1312">
                  <c:v>0.33333333333333331</c:v>
                </c:pt>
                <c:pt idx="1313">
                  <c:v>0.35416666666666669</c:v>
                </c:pt>
                <c:pt idx="1314">
                  <c:v>0.375</c:v>
                </c:pt>
                <c:pt idx="1315">
                  <c:v>0.39583333333333331</c:v>
                </c:pt>
                <c:pt idx="1316">
                  <c:v>0.41666666666666669</c:v>
                </c:pt>
                <c:pt idx="1317">
                  <c:v>0.4375</c:v>
                </c:pt>
                <c:pt idx="1318">
                  <c:v>0.45833333333333331</c:v>
                </c:pt>
                <c:pt idx="1319">
                  <c:v>0.47916666666666669</c:v>
                </c:pt>
                <c:pt idx="1320">
                  <c:v>0.5</c:v>
                </c:pt>
                <c:pt idx="1321">
                  <c:v>0.52083333333333337</c:v>
                </c:pt>
                <c:pt idx="1322">
                  <c:v>0.54166666666666663</c:v>
                </c:pt>
                <c:pt idx="1323">
                  <c:v>0.5625</c:v>
                </c:pt>
                <c:pt idx="1324">
                  <c:v>0.58333333333333337</c:v>
                </c:pt>
                <c:pt idx="1325">
                  <c:v>0.60416666666666663</c:v>
                </c:pt>
                <c:pt idx="1326">
                  <c:v>0.625</c:v>
                </c:pt>
                <c:pt idx="1327">
                  <c:v>0.64583333333333337</c:v>
                </c:pt>
                <c:pt idx="1328">
                  <c:v>0.66666666666666663</c:v>
                </c:pt>
                <c:pt idx="1329">
                  <c:v>0.6875</c:v>
                </c:pt>
                <c:pt idx="1330">
                  <c:v>0.70833333333333337</c:v>
                </c:pt>
                <c:pt idx="1331">
                  <c:v>0.72916666666666663</c:v>
                </c:pt>
                <c:pt idx="1332">
                  <c:v>0.75</c:v>
                </c:pt>
                <c:pt idx="1333">
                  <c:v>0.77083333333333337</c:v>
                </c:pt>
                <c:pt idx="1334">
                  <c:v>0.79166666666666663</c:v>
                </c:pt>
                <c:pt idx="1335">
                  <c:v>0.8125</c:v>
                </c:pt>
                <c:pt idx="1336">
                  <c:v>0.83333333333333337</c:v>
                </c:pt>
                <c:pt idx="1337">
                  <c:v>0.85416666666666663</c:v>
                </c:pt>
                <c:pt idx="1338">
                  <c:v>0.875</c:v>
                </c:pt>
                <c:pt idx="1339">
                  <c:v>0.89583333333333337</c:v>
                </c:pt>
                <c:pt idx="1340">
                  <c:v>0.91666666666666663</c:v>
                </c:pt>
                <c:pt idx="1341">
                  <c:v>0.9375</c:v>
                </c:pt>
                <c:pt idx="1342">
                  <c:v>0.95833333333333337</c:v>
                </c:pt>
                <c:pt idx="1343">
                  <c:v>0.97916666666666663</c:v>
                </c:pt>
                <c:pt idx="1344">
                  <c:v>0</c:v>
                </c:pt>
                <c:pt idx="1345">
                  <c:v>2.0833333333333332E-2</c:v>
                </c:pt>
                <c:pt idx="1346">
                  <c:v>4.1666666666666664E-2</c:v>
                </c:pt>
                <c:pt idx="1347">
                  <c:v>6.25E-2</c:v>
                </c:pt>
                <c:pt idx="1348">
                  <c:v>8.3333333333333329E-2</c:v>
                </c:pt>
                <c:pt idx="1349">
                  <c:v>0.10416666666666667</c:v>
                </c:pt>
                <c:pt idx="1350">
                  <c:v>0.125</c:v>
                </c:pt>
                <c:pt idx="1351">
                  <c:v>0.14583333333333334</c:v>
                </c:pt>
                <c:pt idx="1352">
                  <c:v>0.16666666666666666</c:v>
                </c:pt>
                <c:pt idx="1353">
                  <c:v>0.1875</c:v>
                </c:pt>
                <c:pt idx="1354">
                  <c:v>0.20833333333333334</c:v>
                </c:pt>
                <c:pt idx="1355">
                  <c:v>0.22916666666666666</c:v>
                </c:pt>
                <c:pt idx="1356">
                  <c:v>0.25</c:v>
                </c:pt>
                <c:pt idx="1357">
                  <c:v>0.27083333333333331</c:v>
                </c:pt>
                <c:pt idx="1358">
                  <c:v>0.29166666666666669</c:v>
                </c:pt>
                <c:pt idx="1359">
                  <c:v>0.3125</c:v>
                </c:pt>
                <c:pt idx="1360">
                  <c:v>0.33333333333333331</c:v>
                </c:pt>
                <c:pt idx="1361">
                  <c:v>0.35416666666666669</c:v>
                </c:pt>
                <c:pt idx="1362">
                  <c:v>0.375</c:v>
                </c:pt>
                <c:pt idx="1363">
                  <c:v>0.39583333333333331</c:v>
                </c:pt>
                <c:pt idx="1364">
                  <c:v>0.41666666666666669</c:v>
                </c:pt>
                <c:pt idx="1365">
                  <c:v>0.4375</c:v>
                </c:pt>
                <c:pt idx="1366">
                  <c:v>0.45833333333333331</c:v>
                </c:pt>
                <c:pt idx="1367">
                  <c:v>0.47916666666666669</c:v>
                </c:pt>
                <c:pt idx="1368">
                  <c:v>0.5</c:v>
                </c:pt>
                <c:pt idx="1369">
                  <c:v>0.52083333333333337</c:v>
                </c:pt>
                <c:pt idx="1370">
                  <c:v>0.54166666666666663</c:v>
                </c:pt>
                <c:pt idx="1371">
                  <c:v>0.5625</c:v>
                </c:pt>
                <c:pt idx="1372">
                  <c:v>0.58333333333333337</c:v>
                </c:pt>
                <c:pt idx="1373">
                  <c:v>0.60416666666666663</c:v>
                </c:pt>
                <c:pt idx="1374">
                  <c:v>0.625</c:v>
                </c:pt>
                <c:pt idx="1375">
                  <c:v>0.64583333333333337</c:v>
                </c:pt>
                <c:pt idx="1376">
                  <c:v>0.66666666666666663</c:v>
                </c:pt>
                <c:pt idx="1377">
                  <c:v>0.6875</c:v>
                </c:pt>
                <c:pt idx="1378">
                  <c:v>0.70833333333333337</c:v>
                </c:pt>
                <c:pt idx="1379">
                  <c:v>0.72916666666666663</c:v>
                </c:pt>
                <c:pt idx="1380">
                  <c:v>0.75</c:v>
                </c:pt>
                <c:pt idx="1381">
                  <c:v>0.77083333333333337</c:v>
                </c:pt>
                <c:pt idx="1382">
                  <c:v>0.79166666666666663</c:v>
                </c:pt>
                <c:pt idx="1383">
                  <c:v>0.8125</c:v>
                </c:pt>
                <c:pt idx="1384">
                  <c:v>0.83333333333333337</c:v>
                </c:pt>
                <c:pt idx="1385">
                  <c:v>0.85416666666666663</c:v>
                </c:pt>
                <c:pt idx="1386">
                  <c:v>0.875</c:v>
                </c:pt>
                <c:pt idx="1387">
                  <c:v>0.89583333333333337</c:v>
                </c:pt>
                <c:pt idx="1388">
                  <c:v>0.91666666666666663</c:v>
                </c:pt>
                <c:pt idx="1389">
                  <c:v>0.9375</c:v>
                </c:pt>
                <c:pt idx="1390">
                  <c:v>0.95833333333333337</c:v>
                </c:pt>
                <c:pt idx="1391">
                  <c:v>0.97916666666666663</c:v>
                </c:pt>
                <c:pt idx="1392">
                  <c:v>0</c:v>
                </c:pt>
                <c:pt idx="1393">
                  <c:v>2.0833333333333332E-2</c:v>
                </c:pt>
                <c:pt idx="1394">
                  <c:v>4.1666666666666664E-2</c:v>
                </c:pt>
                <c:pt idx="1395">
                  <c:v>6.25E-2</c:v>
                </c:pt>
                <c:pt idx="1396">
                  <c:v>8.3333333333333329E-2</c:v>
                </c:pt>
                <c:pt idx="1397">
                  <c:v>0.10416666666666667</c:v>
                </c:pt>
                <c:pt idx="1398">
                  <c:v>0.125</c:v>
                </c:pt>
                <c:pt idx="1399">
                  <c:v>0.14583333333333334</c:v>
                </c:pt>
                <c:pt idx="1400">
                  <c:v>0.16666666666666666</c:v>
                </c:pt>
                <c:pt idx="1401">
                  <c:v>0.1875</c:v>
                </c:pt>
                <c:pt idx="1402">
                  <c:v>0.20833333333333334</c:v>
                </c:pt>
                <c:pt idx="1403">
                  <c:v>0.22916666666666666</c:v>
                </c:pt>
                <c:pt idx="1404">
                  <c:v>0.25</c:v>
                </c:pt>
                <c:pt idx="1405">
                  <c:v>0.27083333333333331</c:v>
                </c:pt>
                <c:pt idx="1406">
                  <c:v>0.29166666666666669</c:v>
                </c:pt>
                <c:pt idx="1407">
                  <c:v>0.3125</c:v>
                </c:pt>
                <c:pt idx="1408">
                  <c:v>0.33333333333333331</c:v>
                </c:pt>
                <c:pt idx="1409">
                  <c:v>0.35416666666666669</c:v>
                </c:pt>
                <c:pt idx="1410">
                  <c:v>0.375</c:v>
                </c:pt>
                <c:pt idx="1411">
                  <c:v>0.39583333333333331</c:v>
                </c:pt>
                <c:pt idx="1412">
                  <c:v>0.41666666666666669</c:v>
                </c:pt>
                <c:pt idx="1413">
                  <c:v>0.4375</c:v>
                </c:pt>
                <c:pt idx="1414">
                  <c:v>0.45833333333333331</c:v>
                </c:pt>
                <c:pt idx="1415">
                  <c:v>0.47916666666666669</c:v>
                </c:pt>
                <c:pt idx="1416">
                  <c:v>0.5</c:v>
                </c:pt>
                <c:pt idx="1417">
                  <c:v>0.52083333333333337</c:v>
                </c:pt>
                <c:pt idx="1418">
                  <c:v>0.54166666666666663</c:v>
                </c:pt>
                <c:pt idx="1419">
                  <c:v>0.5625</c:v>
                </c:pt>
                <c:pt idx="1420">
                  <c:v>0.58333333333333337</c:v>
                </c:pt>
                <c:pt idx="1421">
                  <c:v>0.60416666666666663</c:v>
                </c:pt>
                <c:pt idx="1422">
                  <c:v>0.625</c:v>
                </c:pt>
                <c:pt idx="1423">
                  <c:v>0.64583333333333337</c:v>
                </c:pt>
                <c:pt idx="1424">
                  <c:v>0.66666666666666663</c:v>
                </c:pt>
                <c:pt idx="1425">
                  <c:v>0.6875</c:v>
                </c:pt>
                <c:pt idx="1426">
                  <c:v>0.70833333333333337</c:v>
                </c:pt>
                <c:pt idx="1427">
                  <c:v>0.72916666666666663</c:v>
                </c:pt>
                <c:pt idx="1428">
                  <c:v>0.75</c:v>
                </c:pt>
                <c:pt idx="1429">
                  <c:v>0.77083333333333337</c:v>
                </c:pt>
                <c:pt idx="1430">
                  <c:v>0.79166666666666663</c:v>
                </c:pt>
                <c:pt idx="1431">
                  <c:v>0.8125</c:v>
                </c:pt>
                <c:pt idx="1432">
                  <c:v>0.83333333333333337</c:v>
                </c:pt>
                <c:pt idx="1433">
                  <c:v>0.85416666666666663</c:v>
                </c:pt>
                <c:pt idx="1434">
                  <c:v>0.875</c:v>
                </c:pt>
                <c:pt idx="1435">
                  <c:v>0.89583333333333337</c:v>
                </c:pt>
                <c:pt idx="1436">
                  <c:v>0.91666666666666663</c:v>
                </c:pt>
                <c:pt idx="1437">
                  <c:v>0.9375</c:v>
                </c:pt>
                <c:pt idx="1438">
                  <c:v>0.95833333333333337</c:v>
                </c:pt>
                <c:pt idx="1439">
                  <c:v>0.97916666666666663</c:v>
                </c:pt>
              </c:numCache>
            </c:numRef>
          </c:cat>
          <c:val>
            <c:numRef>
              <c:f>Sheet1!$F$3:$F$1442</c:f>
              <c:numCache>
                <c:formatCode>General</c:formatCode>
                <c:ptCount val="1440"/>
                <c:pt idx="0">
                  <c:v>3.3808159999999998</c:v>
                </c:pt>
                <c:pt idx="1">
                  <c:v>3.331585</c:v>
                </c:pt>
                <c:pt idx="2">
                  <c:v>3.2672840000000001</c:v>
                </c:pt>
                <c:pt idx="3">
                  <c:v>3.13165</c:v>
                </c:pt>
                <c:pt idx="4">
                  <c:v>3.1286360000000002</c:v>
                </c:pt>
                <c:pt idx="5">
                  <c:v>2.9387470000000002</c:v>
                </c:pt>
                <c:pt idx="6">
                  <c:v>2.8372730000000002</c:v>
                </c:pt>
                <c:pt idx="7">
                  <c:v>2.7769910000000002</c:v>
                </c:pt>
                <c:pt idx="8">
                  <c:v>2.866409</c:v>
                </c:pt>
                <c:pt idx="9">
                  <c:v>2.709676</c:v>
                </c:pt>
                <c:pt idx="10">
                  <c:v>2.6604450000000002</c:v>
                </c:pt>
                <c:pt idx="11">
                  <c:v>2.6102099999999999</c:v>
                </c:pt>
                <c:pt idx="12">
                  <c:v>2.5559569999999998</c:v>
                </c:pt>
                <c:pt idx="13">
                  <c:v>2.5288300000000001</c:v>
                </c:pt>
                <c:pt idx="14">
                  <c:v>2.1681430000000002</c:v>
                </c:pt>
                <c:pt idx="15">
                  <c:v>2.1319729999999999</c:v>
                </c:pt>
                <c:pt idx="16">
                  <c:v>2.3379370000000002</c:v>
                </c:pt>
                <c:pt idx="17">
                  <c:v>2.797085</c:v>
                </c:pt>
                <c:pt idx="18">
                  <c:v>2.9166439999999998</c:v>
                </c:pt>
                <c:pt idx="19">
                  <c:v>3.2632659999999998</c:v>
                </c:pt>
                <c:pt idx="20">
                  <c:v>3.3717730000000001</c:v>
                </c:pt>
                <c:pt idx="21">
                  <c:v>3.5244870000000001</c:v>
                </c:pt>
                <c:pt idx="22">
                  <c:v>3.6129009999999999</c:v>
                </c:pt>
                <c:pt idx="23">
                  <c:v>3.7515499999999999</c:v>
                </c:pt>
                <c:pt idx="24">
                  <c:v>3.7575780000000001</c:v>
                </c:pt>
                <c:pt idx="25">
                  <c:v>3.7887230000000001</c:v>
                </c:pt>
                <c:pt idx="26">
                  <c:v>3.726432</c:v>
                </c:pt>
                <c:pt idx="27">
                  <c:v>3.9675600000000002</c:v>
                </c:pt>
                <c:pt idx="28">
                  <c:v>4.0941520000000002</c:v>
                </c:pt>
                <c:pt idx="29">
                  <c:v>4.1092230000000001</c:v>
                </c:pt>
                <c:pt idx="30">
                  <c:v>4.1835709999999997</c:v>
                </c:pt>
                <c:pt idx="31">
                  <c:v>4.1212790000000004</c:v>
                </c:pt>
                <c:pt idx="32">
                  <c:v>4.064012</c:v>
                </c:pt>
                <c:pt idx="33">
                  <c:v>3.9273720000000001</c:v>
                </c:pt>
                <c:pt idx="34">
                  <c:v>3.6189290000000001</c:v>
                </c:pt>
                <c:pt idx="35">
                  <c:v>3.5144410000000001</c:v>
                </c:pt>
                <c:pt idx="36">
                  <c:v>3.4742519999999999</c:v>
                </c:pt>
                <c:pt idx="37">
                  <c:v>3.7535590000000001</c:v>
                </c:pt>
                <c:pt idx="38">
                  <c:v>4.1072129999999998</c:v>
                </c:pt>
                <c:pt idx="39">
                  <c:v>4.0318610000000001</c:v>
                </c:pt>
                <c:pt idx="40">
                  <c:v>3.8691</c:v>
                </c:pt>
                <c:pt idx="41">
                  <c:v>3.8238880000000002</c:v>
                </c:pt>
                <c:pt idx="42">
                  <c:v>3.8198690000000002</c:v>
                </c:pt>
                <c:pt idx="43">
                  <c:v>3.7736529999999999</c:v>
                </c:pt>
                <c:pt idx="44">
                  <c:v>3.7183950000000001</c:v>
                </c:pt>
                <c:pt idx="45">
                  <c:v>3.6380189999999999</c:v>
                </c:pt>
                <c:pt idx="46">
                  <c:v>3.5827599999999999</c:v>
                </c:pt>
                <c:pt idx="47">
                  <c:v>3.3506740000000002</c:v>
                </c:pt>
                <c:pt idx="48">
                  <c:v>3.1587770000000002</c:v>
                </c:pt>
                <c:pt idx="49">
                  <c:v>3.1597810000000002</c:v>
                </c:pt>
                <c:pt idx="50">
                  <c:v>3.0080719999999999</c:v>
                </c:pt>
                <c:pt idx="51">
                  <c:v>2.9226719999999999</c:v>
                </c:pt>
                <c:pt idx="52">
                  <c:v>2.8553570000000001</c:v>
                </c:pt>
                <c:pt idx="53">
                  <c:v>2.7347929999999998</c:v>
                </c:pt>
                <c:pt idx="54">
                  <c:v>2.5830839999999999</c:v>
                </c:pt>
                <c:pt idx="55">
                  <c:v>2.4966789999999999</c:v>
                </c:pt>
                <c:pt idx="56">
                  <c:v>2.4665379999999999</c:v>
                </c:pt>
                <c:pt idx="57">
                  <c:v>2.5087359999999999</c:v>
                </c:pt>
                <c:pt idx="58">
                  <c:v>2.4223319999999999</c:v>
                </c:pt>
                <c:pt idx="59">
                  <c:v>2.488642</c:v>
                </c:pt>
                <c:pt idx="60">
                  <c:v>2.4223319999999999</c:v>
                </c:pt>
                <c:pt idx="61">
                  <c:v>2.331909</c:v>
                </c:pt>
                <c:pt idx="62">
                  <c:v>2.1812040000000001</c:v>
                </c:pt>
                <c:pt idx="63">
                  <c:v>2.158096</c:v>
                </c:pt>
                <c:pt idx="64">
                  <c:v>2.1028370000000001</c:v>
                </c:pt>
                <c:pt idx="65">
                  <c:v>2.3399459999999999</c:v>
                </c:pt>
                <c:pt idx="66">
                  <c:v>2.6031780000000002</c:v>
                </c:pt>
                <c:pt idx="67">
                  <c:v>2.8051219999999999</c:v>
                </c:pt>
                <c:pt idx="68">
                  <c:v>2.8945409999999998</c:v>
                </c:pt>
                <c:pt idx="69">
                  <c:v>2.9829539999999999</c:v>
                </c:pt>
                <c:pt idx="70">
                  <c:v>3.0723720000000001</c:v>
                </c:pt>
                <c:pt idx="71">
                  <c:v>3.1165790000000002</c:v>
                </c:pt>
                <c:pt idx="72">
                  <c:v>3.132654</c:v>
                </c:pt>
                <c:pt idx="73">
                  <c:v>3.301444</c:v>
                </c:pt>
                <c:pt idx="74">
                  <c:v>3.2652749999999999</c:v>
                </c:pt>
                <c:pt idx="75">
                  <c:v>3.2763270000000002</c:v>
                </c:pt>
                <c:pt idx="76">
                  <c:v>3.3466559999999999</c:v>
                </c:pt>
                <c:pt idx="77">
                  <c:v>3.4451160000000001</c:v>
                </c:pt>
                <c:pt idx="78">
                  <c:v>3.4431069999999999</c:v>
                </c:pt>
                <c:pt idx="79">
                  <c:v>3.4601869999999999</c:v>
                </c:pt>
                <c:pt idx="80">
                  <c:v>3.5988349999999998</c:v>
                </c:pt>
                <c:pt idx="81">
                  <c:v>3.314505</c:v>
                </c:pt>
                <c:pt idx="82">
                  <c:v>3.2622610000000001</c:v>
                </c:pt>
                <c:pt idx="83">
                  <c:v>3.2451810000000001</c:v>
                </c:pt>
                <c:pt idx="84">
                  <c:v>3.339623</c:v>
                </c:pt>
                <c:pt idx="85">
                  <c:v>3.5556329999999998</c:v>
                </c:pt>
                <c:pt idx="86">
                  <c:v>3.8168549999999999</c:v>
                </c:pt>
                <c:pt idx="87">
                  <c:v>3.9102920000000001</c:v>
                </c:pt>
                <c:pt idx="88">
                  <c:v>3.9112969999999998</c:v>
                </c:pt>
                <c:pt idx="89">
                  <c:v>3.8731179999999998</c:v>
                </c:pt>
                <c:pt idx="90">
                  <c:v>3.6932770000000001</c:v>
                </c:pt>
                <c:pt idx="91">
                  <c:v>3.6259619999999999</c:v>
                </c:pt>
                <c:pt idx="92">
                  <c:v>3.509417</c:v>
                </c:pt>
                <c:pt idx="93">
                  <c:v>3.4481299999999999</c:v>
                </c:pt>
                <c:pt idx="94">
                  <c:v>3.3366090000000002</c:v>
                </c:pt>
                <c:pt idx="95">
                  <c:v>3.1386829999999999</c:v>
                </c:pt>
                <c:pt idx="96">
                  <c:v>3.018119</c:v>
                </c:pt>
                <c:pt idx="97">
                  <c:v>2.9508040000000002</c:v>
                </c:pt>
                <c:pt idx="98">
                  <c:v>2.7860330000000002</c:v>
                </c:pt>
                <c:pt idx="99">
                  <c:v>2.72776</c:v>
                </c:pt>
                <c:pt idx="100">
                  <c:v>2.6554220000000002</c:v>
                </c:pt>
                <c:pt idx="101">
                  <c:v>2.6031780000000002</c:v>
                </c:pt>
                <c:pt idx="102">
                  <c:v>2.566004</c:v>
                </c:pt>
                <c:pt idx="103">
                  <c:v>2.5248110000000001</c:v>
                </c:pt>
                <c:pt idx="104">
                  <c:v>2.4795989999999999</c:v>
                </c:pt>
                <c:pt idx="105">
                  <c:v>2.4384070000000002</c:v>
                </c:pt>
                <c:pt idx="106">
                  <c:v>2.4002279999999998</c:v>
                </c:pt>
                <c:pt idx="107">
                  <c:v>2.4363969999999999</c:v>
                </c:pt>
                <c:pt idx="108">
                  <c:v>2.4745759999999999</c:v>
                </c:pt>
                <c:pt idx="109">
                  <c:v>2.3077960000000002</c:v>
                </c:pt>
                <c:pt idx="110">
                  <c:v>2.206321</c:v>
                </c:pt>
                <c:pt idx="111">
                  <c:v>2.301768</c:v>
                </c:pt>
                <c:pt idx="112">
                  <c:v>2.6112150000000001</c:v>
                </c:pt>
                <c:pt idx="113">
                  <c:v>3.0924670000000001</c:v>
                </c:pt>
                <c:pt idx="114">
                  <c:v>3.6319900000000001</c:v>
                </c:pt>
                <c:pt idx="115">
                  <c:v>3.9645459999999999</c:v>
                </c:pt>
                <c:pt idx="116">
                  <c:v>4.0750630000000001</c:v>
                </c:pt>
                <c:pt idx="117">
                  <c:v>4.1373540000000002</c:v>
                </c:pt>
                <c:pt idx="118">
                  <c:v>4.2468669999999999</c:v>
                </c:pt>
                <c:pt idx="119">
                  <c:v>4.343318</c:v>
                </c:pt>
                <c:pt idx="120">
                  <c:v>4.0820959999999999</c:v>
                </c:pt>
                <c:pt idx="121">
                  <c:v>4.0569790000000001</c:v>
                </c:pt>
                <c:pt idx="122">
                  <c:v>4.1966320000000001</c:v>
                </c:pt>
                <c:pt idx="123">
                  <c:v>4.6246340000000004</c:v>
                </c:pt>
                <c:pt idx="124">
                  <c:v>4.725104</c:v>
                </c:pt>
                <c:pt idx="125">
                  <c:v>4.8356209999999997</c:v>
                </c:pt>
                <c:pt idx="126">
                  <c:v>4.6829070000000002</c:v>
                </c:pt>
                <c:pt idx="127">
                  <c:v>4.6145870000000002</c:v>
                </c:pt>
                <c:pt idx="128">
                  <c:v>4.6125769999999999</c:v>
                </c:pt>
                <c:pt idx="129">
                  <c:v>4.473929</c:v>
                </c:pt>
                <c:pt idx="130">
                  <c:v>4.1252979999999999</c:v>
                </c:pt>
                <c:pt idx="131">
                  <c:v>3.8148460000000002</c:v>
                </c:pt>
                <c:pt idx="132">
                  <c:v>3.9414380000000002</c:v>
                </c:pt>
                <c:pt idx="133">
                  <c:v>4.1403679999999996</c:v>
                </c:pt>
                <c:pt idx="134">
                  <c:v>4.3302569999999996</c:v>
                </c:pt>
                <c:pt idx="135">
                  <c:v>4.2820309999999999</c:v>
                </c:pt>
                <c:pt idx="136">
                  <c:v>4.1544340000000002</c:v>
                </c:pt>
                <c:pt idx="137">
                  <c:v>4.1654859999999996</c:v>
                </c:pt>
                <c:pt idx="138">
                  <c:v>3.995692</c:v>
                </c:pt>
                <c:pt idx="139">
                  <c:v>3.9273720000000001</c:v>
                </c:pt>
                <c:pt idx="140">
                  <c:v>3.7324600000000001</c:v>
                </c:pt>
                <c:pt idx="141">
                  <c:v>3.6751930000000002</c:v>
                </c:pt>
                <c:pt idx="142">
                  <c:v>3.4410970000000001</c:v>
                </c:pt>
                <c:pt idx="143">
                  <c:v>3.2913969999999999</c:v>
                </c:pt>
                <c:pt idx="144">
                  <c:v>3.1386829999999999</c:v>
                </c:pt>
                <c:pt idx="145">
                  <c:v>2.9608509999999999</c:v>
                </c:pt>
                <c:pt idx="146">
                  <c:v>3.036203</c:v>
                </c:pt>
                <c:pt idx="147">
                  <c:v>2.8503340000000001</c:v>
                </c:pt>
                <c:pt idx="148">
                  <c:v>2.7438359999999999</c:v>
                </c:pt>
                <c:pt idx="149">
                  <c:v>2.6353279999999999</c:v>
                </c:pt>
                <c:pt idx="150">
                  <c:v>2.6082010000000002</c:v>
                </c:pt>
                <c:pt idx="151">
                  <c:v>2.5981540000000001</c:v>
                </c:pt>
                <c:pt idx="152">
                  <c:v>2.658436</c:v>
                </c:pt>
                <c:pt idx="153">
                  <c:v>2.5077310000000002</c:v>
                </c:pt>
                <c:pt idx="154">
                  <c:v>2.5037120000000002</c:v>
                </c:pt>
                <c:pt idx="155">
                  <c:v>2.5338530000000001</c:v>
                </c:pt>
                <c:pt idx="156">
                  <c:v>2.5680130000000001</c:v>
                </c:pt>
                <c:pt idx="157">
                  <c:v>2.4866320000000002</c:v>
                </c:pt>
                <c:pt idx="158">
                  <c:v>2.3248760000000002</c:v>
                </c:pt>
                <c:pt idx="159">
                  <c:v>2.3168380000000002</c:v>
                </c:pt>
                <c:pt idx="160">
                  <c:v>2.4444349999999999</c:v>
                </c:pt>
                <c:pt idx="161">
                  <c:v>2.8955449999999998</c:v>
                </c:pt>
                <c:pt idx="162">
                  <c:v>3.2572369999999999</c:v>
                </c:pt>
                <c:pt idx="163">
                  <c:v>3.6983009999999998</c:v>
                </c:pt>
                <c:pt idx="164">
                  <c:v>3.8158500000000002</c:v>
                </c:pt>
                <c:pt idx="165">
                  <c:v>4.0117669999999999</c:v>
                </c:pt>
                <c:pt idx="166">
                  <c:v>4.1494109999999997</c:v>
                </c:pt>
                <c:pt idx="167">
                  <c:v>4.3654210000000004</c:v>
                </c:pt>
                <c:pt idx="168">
                  <c:v>4.2920780000000001</c:v>
                </c:pt>
                <c:pt idx="169">
                  <c:v>4.1333359999999999</c:v>
                </c:pt>
                <c:pt idx="170">
                  <c:v>4.4990459999999999</c:v>
                </c:pt>
                <c:pt idx="171">
                  <c:v>4.7070189999999998</c:v>
                </c:pt>
                <c:pt idx="172">
                  <c:v>4.5784180000000001</c:v>
                </c:pt>
                <c:pt idx="173">
                  <c:v>4.5522960000000001</c:v>
                </c:pt>
                <c:pt idx="174">
                  <c:v>4.5271780000000001</c:v>
                </c:pt>
                <c:pt idx="175">
                  <c:v>4.2840400000000001</c:v>
                </c:pt>
                <c:pt idx="176">
                  <c:v>4.4096279999999997</c:v>
                </c:pt>
                <c:pt idx="177">
                  <c:v>4.1644810000000003</c:v>
                </c:pt>
                <c:pt idx="178">
                  <c:v>3.8630710000000001</c:v>
                </c:pt>
                <c:pt idx="179">
                  <c:v>3.8289119999999999</c:v>
                </c:pt>
                <c:pt idx="180">
                  <c:v>3.636009</c:v>
                </c:pt>
                <c:pt idx="181">
                  <c:v>4.0710439999999997</c:v>
                </c:pt>
                <c:pt idx="182">
                  <c:v>4.2307920000000001</c:v>
                </c:pt>
                <c:pt idx="183">
                  <c:v>4.2981069999999999</c:v>
                </c:pt>
                <c:pt idx="184">
                  <c:v>4.2247630000000003</c:v>
                </c:pt>
                <c:pt idx="185">
                  <c:v>4.0991759999999999</c:v>
                </c:pt>
                <c:pt idx="186">
                  <c:v>3.9585180000000002</c:v>
                </c:pt>
                <c:pt idx="187">
                  <c:v>3.8238880000000002</c:v>
                </c:pt>
                <c:pt idx="188">
                  <c:v>3.6772019999999999</c:v>
                </c:pt>
                <c:pt idx="189">
                  <c:v>3.5455860000000001</c:v>
                </c:pt>
                <c:pt idx="190">
                  <c:v>3.4290409999999998</c:v>
                </c:pt>
                <c:pt idx="191">
                  <c:v>3.2391529999999999</c:v>
                </c:pt>
                <c:pt idx="192">
                  <c:v>3.140692</c:v>
                </c:pt>
                <c:pt idx="193">
                  <c:v>3.061321</c:v>
                </c:pt>
                <c:pt idx="194">
                  <c:v>2.9940060000000002</c:v>
                </c:pt>
                <c:pt idx="195">
                  <c:v>2.8674140000000001</c:v>
                </c:pt>
                <c:pt idx="196">
                  <c:v>2.8734419999999998</c:v>
                </c:pt>
                <c:pt idx="197">
                  <c:v>2.714699</c:v>
                </c:pt>
                <c:pt idx="198">
                  <c:v>2.692596</c:v>
                </c:pt>
                <c:pt idx="199">
                  <c:v>2.5961449999999999</c:v>
                </c:pt>
                <c:pt idx="200">
                  <c:v>2.6182479999999999</c:v>
                </c:pt>
                <c:pt idx="201">
                  <c:v>2.6041820000000002</c:v>
                </c:pt>
                <c:pt idx="202">
                  <c:v>2.5459100000000001</c:v>
                </c:pt>
                <c:pt idx="203">
                  <c:v>2.5559569999999998</c:v>
                </c:pt>
                <c:pt idx="204">
                  <c:v>2.5720320000000001</c:v>
                </c:pt>
                <c:pt idx="205">
                  <c:v>2.4223319999999999</c:v>
                </c:pt>
                <c:pt idx="206">
                  <c:v>2.3570259999999998</c:v>
                </c:pt>
                <c:pt idx="207">
                  <c:v>2.3339180000000002</c:v>
                </c:pt>
                <c:pt idx="208">
                  <c:v>2.5790649999999999</c:v>
                </c:pt>
                <c:pt idx="209">
                  <c:v>3.1427010000000002</c:v>
                </c:pt>
                <c:pt idx="210">
                  <c:v>3.636009</c:v>
                </c:pt>
                <c:pt idx="211">
                  <c:v>3.7244229999999998</c:v>
                </c:pt>
                <c:pt idx="212">
                  <c:v>3.9555039999999999</c:v>
                </c:pt>
                <c:pt idx="213">
                  <c:v>4.0690350000000004</c:v>
                </c:pt>
                <c:pt idx="214">
                  <c:v>4.177543</c:v>
                </c:pt>
                <c:pt idx="215">
                  <c:v>4.4638819999999999</c:v>
                </c:pt>
                <c:pt idx="216">
                  <c:v>4.1363500000000002</c:v>
                </c:pt>
                <c:pt idx="217">
                  <c:v>4.0529590000000004</c:v>
                </c:pt>
                <c:pt idx="218">
                  <c:v>4.2076840000000004</c:v>
                </c:pt>
                <c:pt idx="219">
                  <c:v>3.9504800000000002</c:v>
                </c:pt>
                <c:pt idx="220">
                  <c:v>3.991673</c:v>
                </c:pt>
                <c:pt idx="221">
                  <c:v>4.2448569999999997</c:v>
                </c:pt>
                <c:pt idx="222">
                  <c:v>4.1031950000000004</c:v>
                </c:pt>
                <c:pt idx="223">
                  <c:v>4.1192700000000002</c:v>
                </c:pt>
                <c:pt idx="224">
                  <c:v>4.0800869999999998</c:v>
                </c:pt>
                <c:pt idx="225">
                  <c:v>3.987654</c:v>
                </c:pt>
                <c:pt idx="226">
                  <c:v>3.6199340000000002</c:v>
                </c:pt>
                <c:pt idx="227">
                  <c:v>3.535539</c:v>
                </c:pt>
                <c:pt idx="228">
                  <c:v>3.4169849999999999</c:v>
                </c:pt>
                <c:pt idx="229">
                  <c:v>3.7153800000000001</c:v>
                </c:pt>
                <c:pt idx="230">
                  <c:v>3.9725839999999999</c:v>
                </c:pt>
                <c:pt idx="231">
                  <c:v>3.8429769999999999</c:v>
                </c:pt>
                <c:pt idx="232">
                  <c:v>3.7907329999999999</c:v>
                </c:pt>
                <c:pt idx="233">
                  <c:v>3.6339999999999999</c:v>
                </c:pt>
                <c:pt idx="234">
                  <c:v>3.7465259999999998</c:v>
                </c:pt>
                <c:pt idx="235">
                  <c:v>3.509417</c:v>
                </c:pt>
                <c:pt idx="236">
                  <c:v>3.4189940000000001</c:v>
                </c:pt>
                <c:pt idx="237">
                  <c:v>3.2582420000000001</c:v>
                </c:pt>
                <c:pt idx="238">
                  <c:v>3.149734</c:v>
                </c:pt>
                <c:pt idx="239">
                  <c:v>3.0934710000000001</c:v>
                </c:pt>
                <c:pt idx="240">
                  <c:v>2.9276960000000001</c:v>
                </c:pt>
                <c:pt idx="241">
                  <c:v>2.857367</c:v>
                </c:pt>
                <c:pt idx="242">
                  <c:v>2.7548870000000001</c:v>
                </c:pt>
                <c:pt idx="243">
                  <c:v>2.6936010000000001</c:v>
                </c:pt>
                <c:pt idx="244">
                  <c:v>2.662455</c:v>
                </c:pt>
                <c:pt idx="245">
                  <c:v>2.6574309999999999</c:v>
                </c:pt>
                <c:pt idx="246">
                  <c:v>2.5680130000000001</c:v>
                </c:pt>
                <c:pt idx="247">
                  <c:v>2.4916559999999999</c:v>
                </c:pt>
                <c:pt idx="248">
                  <c:v>2.4554870000000002</c:v>
                </c:pt>
                <c:pt idx="249">
                  <c:v>2.4374020000000001</c:v>
                </c:pt>
                <c:pt idx="250">
                  <c:v>2.4082659999999998</c:v>
                </c:pt>
                <c:pt idx="251">
                  <c:v>2.4022380000000001</c:v>
                </c:pt>
                <c:pt idx="252">
                  <c:v>2.4313739999999999</c:v>
                </c:pt>
                <c:pt idx="253">
                  <c:v>2.2846880000000001</c:v>
                </c:pt>
                <c:pt idx="254">
                  <c:v>2.2615799999999999</c:v>
                </c:pt>
                <c:pt idx="255">
                  <c:v>2.1199170000000001</c:v>
                </c:pt>
                <c:pt idx="256">
                  <c:v>2.21034</c:v>
                </c:pt>
                <c:pt idx="257">
                  <c:v>2.7599109999999998</c:v>
                </c:pt>
                <c:pt idx="258">
                  <c:v>2.9779309999999999</c:v>
                </c:pt>
                <c:pt idx="259">
                  <c:v>3.1778659999999999</c:v>
                </c:pt>
                <c:pt idx="260">
                  <c:v>3.400909</c:v>
                </c:pt>
                <c:pt idx="261">
                  <c:v>3.5817549999999998</c:v>
                </c:pt>
                <c:pt idx="262">
                  <c:v>3.6249579999999999</c:v>
                </c:pt>
                <c:pt idx="263">
                  <c:v>3.8721139999999998</c:v>
                </c:pt>
                <c:pt idx="264">
                  <c:v>3.6269670000000001</c:v>
                </c:pt>
                <c:pt idx="265">
                  <c:v>3.4571730000000001</c:v>
                </c:pt>
                <c:pt idx="266">
                  <c:v>3.6540940000000002</c:v>
                </c:pt>
                <c:pt idx="267">
                  <c:v>3.8058040000000002</c:v>
                </c:pt>
                <c:pt idx="268">
                  <c:v>3.9323959999999998</c:v>
                </c:pt>
                <c:pt idx="269">
                  <c:v>3.9112969999999998</c:v>
                </c:pt>
                <c:pt idx="270">
                  <c:v>3.6339999999999999</c:v>
                </c:pt>
                <c:pt idx="271">
                  <c:v>3.5757270000000001</c:v>
                </c:pt>
                <c:pt idx="272">
                  <c:v>3.6822249999999999</c:v>
                </c:pt>
                <c:pt idx="273">
                  <c:v>3.5918019999999999</c:v>
                </c:pt>
                <c:pt idx="274">
                  <c:v>3.4893230000000002</c:v>
                </c:pt>
                <c:pt idx="275">
                  <c:v>3.4280360000000001</c:v>
                </c:pt>
                <c:pt idx="276">
                  <c:v>3.5275020000000001</c:v>
                </c:pt>
                <c:pt idx="277">
                  <c:v>3.7736529999999999</c:v>
                </c:pt>
                <c:pt idx="278">
                  <c:v>3.913306</c:v>
                </c:pt>
                <c:pt idx="279">
                  <c:v>3.85202</c:v>
                </c:pt>
                <c:pt idx="280">
                  <c:v>3.8017850000000002</c:v>
                </c:pt>
                <c:pt idx="281">
                  <c:v>3.8901979999999998</c:v>
                </c:pt>
                <c:pt idx="282">
                  <c:v>3.5506099999999998</c:v>
                </c:pt>
                <c:pt idx="283">
                  <c:v>3.4802810000000002</c:v>
                </c:pt>
                <c:pt idx="284">
                  <c:v>3.3767960000000001</c:v>
                </c:pt>
                <c:pt idx="285">
                  <c:v>3.2813500000000002</c:v>
                </c:pt>
                <c:pt idx="286">
                  <c:v>3.1547580000000002</c:v>
                </c:pt>
                <c:pt idx="287">
                  <c:v>3.0693579999999998</c:v>
                </c:pt>
                <c:pt idx="288">
                  <c:v>2.9678840000000002</c:v>
                </c:pt>
                <c:pt idx="289">
                  <c:v>2.8804750000000001</c:v>
                </c:pt>
                <c:pt idx="290">
                  <c:v>2.7257509999999998</c:v>
                </c:pt>
                <c:pt idx="291">
                  <c:v>2.6574309999999999</c:v>
                </c:pt>
                <c:pt idx="292">
                  <c:v>2.5941350000000001</c:v>
                </c:pt>
                <c:pt idx="293">
                  <c:v>2.463524</c:v>
                </c:pt>
                <c:pt idx="294">
                  <c:v>2.4705569999999999</c:v>
                </c:pt>
                <c:pt idx="295">
                  <c:v>2.5509330000000001</c:v>
                </c:pt>
                <c:pt idx="296">
                  <c:v>2.393195</c:v>
                </c:pt>
                <c:pt idx="297">
                  <c:v>2.3952049999999998</c:v>
                </c:pt>
                <c:pt idx="298">
                  <c:v>2.3570259999999998</c:v>
                </c:pt>
                <c:pt idx="299">
                  <c:v>2.3901810000000001</c:v>
                </c:pt>
                <c:pt idx="300">
                  <c:v>2.505722</c:v>
                </c:pt>
                <c:pt idx="301">
                  <c:v>2.3650639999999998</c:v>
                </c:pt>
                <c:pt idx="302">
                  <c:v>2.3962089999999998</c:v>
                </c:pt>
                <c:pt idx="303">
                  <c:v>2.2615799999999999</c:v>
                </c:pt>
                <c:pt idx="304">
                  <c:v>2.493665</c:v>
                </c:pt>
                <c:pt idx="305">
                  <c:v>3.1055280000000001</c:v>
                </c:pt>
                <c:pt idx="306">
                  <c:v>3.4812850000000002</c:v>
                </c:pt>
                <c:pt idx="307">
                  <c:v>3.692272</c:v>
                </c:pt>
                <c:pt idx="308">
                  <c:v>3.978612</c:v>
                </c:pt>
                <c:pt idx="309">
                  <c:v>3.98665</c:v>
                </c:pt>
                <c:pt idx="310">
                  <c:v>3.9776069999999999</c:v>
                </c:pt>
                <c:pt idx="311">
                  <c:v>4.0670260000000003</c:v>
                </c:pt>
                <c:pt idx="312">
                  <c:v>3.8630710000000001</c:v>
                </c:pt>
                <c:pt idx="313">
                  <c:v>3.81786</c:v>
                </c:pt>
                <c:pt idx="314">
                  <c:v>4.065016</c:v>
                </c:pt>
                <c:pt idx="315">
                  <c:v>4.2157210000000003</c:v>
                </c:pt>
                <c:pt idx="316">
                  <c:v>4.3704450000000001</c:v>
                </c:pt>
                <c:pt idx="317">
                  <c:v>4.5111030000000003</c:v>
                </c:pt>
                <c:pt idx="318">
                  <c:v>4.3312619999999997</c:v>
                </c:pt>
                <c:pt idx="319">
                  <c:v>4.4377599999999999</c:v>
                </c:pt>
                <c:pt idx="320">
                  <c:v>4.5804270000000002</c:v>
                </c:pt>
                <c:pt idx="321">
                  <c:v>4.1122370000000004</c:v>
                </c:pt>
                <c:pt idx="322">
                  <c:v>3.7646109999999999</c:v>
                </c:pt>
                <c:pt idx="323">
                  <c:v>3.6139060000000001</c:v>
                </c:pt>
                <c:pt idx="324">
                  <c:v>3.6279720000000002</c:v>
                </c:pt>
                <c:pt idx="325">
                  <c:v>3.987654</c:v>
                </c:pt>
                <c:pt idx="326">
                  <c:v>4.2538999999999998</c:v>
                </c:pt>
                <c:pt idx="327">
                  <c:v>4.0991759999999999</c:v>
                </c:pt>
                <c:pt idx="328">
                  <c:v>4.1052039999999996</c:v>
                </c:pt>
                <c:pt idx="329">
                  <c:v>4.0198039999999997</c:v>
                </c:pt>
                <c:pt idx="330">
                  <c:v>3.8881890000000001</c:v>
                </c:pt>
                <c:pt idx="331">
                  <c:v>3.64907</c:v>
                </c:pt>
                <c:pt idx="332">
                  <c:v>3.475257</c:v>
                </c:pt>
                <c:pt idx="333">
                  <c:v>3.4139699999999999</c:v>
                </c:pt>
                <c:pt idx="334">
                  <c:v>3.340627</c:v>
                </c:pt>
                <c:pt idx="335">
                  <c:v>3.209012</c:v>
                </c:pt>
                <c:pt idx="336">
                  <c:v>3.0633300000000001</c:v>
                </c:pt>
                <c:pt idx="337">
                  <c:v>2.9518080000000002</c:v>
                </c:pt>
                <c:pt idx="338">
                  <c:v>2.9658739999999999</c:v>
                </c:pt>
                <c:pt idx="339">
                  <c:v>2.797085</c:v>
                </c:pt>
                <c:pt idx="340">
                  <c:v>2.6805400000000001</c:v>
                </c:pt>
                <c:pt idx="341">
                  <c:v>2.5951399999999998</c:v>
                </c:pt>
                <c:pt idx="342">
                  <c:v>2.540886</c:v>
                </c:pt>
                <c:pt idx="343">
                  <c:v>2.548924</c:v>
                </c:pt>
                <c:pt idx="344">
                  <c:v>2.4534769999999999</c:v>
                </c:pt>
                <c:pt idx="345">
                  <c:v>2.4273549999999999</c:v>
                </c:pt>
                <c:pt idx="346">
                  <c:v>2.3640590000000001</c:v>
                </c:pt>
                <c:pt idx="347">
                  <c:v>2.4092709999999999</c:v>
                </c:pt>
                <c:pt idx="348">
                  <c:v>2.397214</c:v>
                </c:pt>
                <c:pt idx="349">
                  <c:v>2.1751749999999999</c:v>
                </c:pt>
                <c:pt idx="350">
                  <c:v>2.0937950000000001</c:v>
                </c:pt>
                <c:pt idx="351">
                  <c:v>2.1128840000000002</c:v>
                </c:pt>
                <c:pt idx="352">
                  <c:v>2.4193169999999999</c:v>
                </c:pt>
                <c:pt idx="353">
                  <c:v>2.7659389999999999</c:v>
                </c:pt>
                <c:pt idx="354">
                  <c:v>3.0291709999999998</c:v>
                </c:pt>
                <c:pt idx="355">
                  <c:v>3.2592469999999998</c:v>
                </c:pt>
                <c:pt idx="356">
                  <c:v>3.4280360000000001</c:v>
                </c:pt>
                <c:pt idx="357">
                  <c:v>3.6852399999999998</c:v>
                </c:pt>
                <c:pt idx="358">
                  <c:v>3.8982359999999998</c:v>
                </c:pt>
                <c:pt idx="359">
                  <c:v>3.9062730000000001</c:v>
                </c:pt>
                <c:pt idx="360">
                  <c:v>3.7776719999999999</c:v>
                </c:pt>
                <c:pt idx="361">
                  <c:v>3.7193990000000001</c:v>
                </c:pt>
                <c:pt idx="362">
                  <c:v>4.0198039999999997</c:v>
                </c:pt>
                <c:pt idx="363">
                  <c:v>4.161467</c:v>
                </c:pt>
                <c:pt idx="364">
                  <c:v>4.2840400000000001</c:v>
                </c:pt>
                <c:pt idx="365">
                  <c:v>4.4457969999999998</c:v>
                </c:pt>
                <c:pt idx="366">
                  <c:v>4.3403039999999997</c:v>
                </c:pt>
                <c:pt idx="367">
                  <c:v>4.238829</c:v>
                </c:pt>
                <c:pt idx="368">
                  <c:v>4.1484059999999996</c:v>
                </c:pt>
                <c:pt idx="369">
                  <c:v>4.0891289999999998</c:v>
                </c:pt>
                <c:pt idx="370">
                  <c:v>3.6269670000000001</c:v>
                </c:pt>
                <c:pt idx="371">
                  <c:v>3.5194640000000001</c:v>
                </c:pt>
                <c:pt idx="372">
                  <c:v>3.3888530000000001</c:v>
                </c:pt>
                <c:pt idx="373">
                  <c:v>3.726432</c:v>
                </c:pt>
                <c:pt idx="374">
                  <c:v>4.0097579999999997</c:v>
                </c:pt>
                <c:pt idx="375">
                  <c:v>4.0820959999999999</c:v>
                </c:pt>
                <c:pt idx="376">
                  <c:v>3.96957</c:v>
                </c:pt>
                <c:pt idx="377">
                  <c:v>3.7867139999999999</c:v>
                </c:pt>
                <c:pt idx="378">
                  <c:v>3.7555689999999999</c:v>
                </c:pt>
                <c:pt idx="379">
                  <c:v>3.713371</c:v>
                </c:pt>
                <c:pt idx="380">
                  <c:v>3.6299809999999999</c:v>
                </c:pt>
                <c:pt idx="381">
                  <c:v>3.5727129999999998</c:v>
                </c:pt>
                <c:pt idx="382">
                  <c:v>3.6149100000000001</c:v>
                </c:pt>
                <c:pt idx="383">
                  <c:v>3.3798110000000001</c:v>
                </c:pt>
                <c:pt idx="384">
                  <c:v>3.1778659999999999</c:v>
                </c:pt>
                <c:pt idx="385">
                  <c:v>3.044241</c:v>
                </c:pt>
                <c:pt idx="386">
                  <c:v>2.9618549999999999</c:v>
                </c:pt>
                <c:pt idx="387">
                  <c:v>2.892531</c:v>
                </c:pt>
                <c:pt idx="388">
                  <c:v>2.8121550000000002</c:v>
                </c:pt>
                <c:pt idx="389">
                  <c:v>2.6895820000000001</c:v>
                </c:pt>
                <c:pt idx="390">
                  <c:v>2.6061920000000001</c:v>
                </c:pt>
                <c:pt idx="391">
                  <c:v>2.5248110000000001</c:v>
                </c:pt>
                <c:pt idx="392">
                  <c:v>2.5157690000000001</c:v>
                </c:pt>
                <c:pt idx="393">
                  <c:v>2.5217969999999998</c:v>
                </c:pt>
                <c:pt idx="394">
                  <c:v>2.4243410000000001</c:v>
                </c:pt>
                <c:pt idx="395">
                  <c:v>2.4836179999999999</c:v>
                </c:pt>
                <c:pt idx="396">
                  <c:v>2.393195</c:v>
                </c:pt>
                <c:pt idx="397">
                  <c:v>2.219382</c:v>
                </c:pt>
                <c:pt idx="398">
                  <c:v>2.218378</c:v>
                </c:pt>
                <c:pt idx="399">
                  <c:v>2.1319729999999999</c:v>
                </c:pt>
                <c:pt idx="400">
                  <c:v>2.1952690000000001</c:v>
                </c:pt>
                <c:pt idx="401">
                  <c:v>2.3439649999999999</c:v>
                </c:pt>
                <c:pt idx="402">
                  <c:v>2.7428309999999998</c:v>
                </c:pt>
                <c:pt idx="403">
                  <c:v>2.9678840000000002</c:v>
                </c:pt>
                <c:pt idx="404">
                  <c:v>3.2080069999999998</c:v>
                </c:pt>
                <c:pt idx="405">
                  <c:v>3.318524</c:v>
                </c:pt>
                <c:pt idx="406">
                  <c:v>3.4069379999999998</c:v>
                </c:pt>
                <c:pt idx="407">
                  <c:v>3.4551630000000002</c:v>
                </c:pt>
                <c:pt idx="408">
                  <c:v>3.5114260000000002</c:v>
                </c:pt>
                <c:pt idx="409">
                  <c:v>3.5084119999999999</c:v>
                </c:pt>
                <c:pt idx="410">
                  <c:v>3.6319900000000001</c:v>
                </c:pt>
                <c:pt idx="411">
                  <c:v>3.6561029999999999</c:v>
                </c:pt>
                <c:pt idx="412">
                  <c:v>3.738489</c:v>
                </c:pt>
                <c:pt idx="413">
                  <c:v>3.7746580000000001</c:v>
                </c:pt>
                <c:pt idx="414">
                  <c:v>3.7354750000000001</c:v>
                </c:pt>
                <c:pt idx="415">
                  <c:v>3.8258969999999999</c:v>
                </c:pt>
                <c:pt idx="416">
                  <c:v>3.822883</c:v>
                </c:pt>
                <c:pt idx="417">
                  <c:v>3.6279720000000002</c:v>
                </c:pt>
                <c:pt idx="418">
                  <c:v>3.513436</c:v>
                </c:pt>
                <c:pt idx="419">
                  <c:v>3.484299</c:v>
                </c:pt>
                <c:pt idx="420">
                  <c:v>3.4782709999999999</c:v>
                </c:pt>
                <c:pt idx="421">
                  <c:v>3.5777369999999999</c:v>
                </c:pt>
                <c:pt idx="422">
                  <c:v>3.9645459999999999</c:v>
                </c:pt>
                <c:pt idx="423">
                  <c:v>4.0951570000000004</c:v>
                </c:pt>
                <c:pt idx="424">
                  <c:v>4.0810909999999998</c:v>
                </c:pt>
                <c:pt idx="425">
                  <c:v>4.0117669999999999</c:v>
                </c:pt>
                <c:pt idx="426">
                  <c:v>3.853024</c:v>
                </c:pt>
                <c:pt idx="427">
                  <c:v>3.8992399999999998</c:v>
                </c:pt>
                <c:pt idx="428">
                  <c:v>3.8620670000000001</c:v>
                </c:pt>
                <c:pt idx="429">
                  <c:v>3.7736529999999999</c:v>
                </c:pt>
                <c:pt idx="430">
                  <c:v>3.4632010000000002</c:v>
                </c:pt>
                <c:pt idx="431">
                  <c:v>3.357707</c:v>
                </c:pt>
                <c:pt idx="432">
                  <c:v>3.1698279999999999</c:v>
                </c:pt>
                <c:pt idx="433">
                  <c:v>3.0331890000000001</c:v>
                </c:pt>
                <c:pt idx="434">
                  <c:v>2.9116209999999998</c:v>
                </c:pt>
                <c:pt idx="435">
                  <c:v>2.8603809999999998</c:v>
                </c:pt>
                <c:pt idx="436">
                  <c:v>2.7870379999999999</c:v>
                </c:pt>
                <c:pt idx="437">
                  <c:v>2.7428309999999998</c:v>
                </c:pt>
                <c:pt idx="438">
                  <c:v>2.6895820000000001</c:v>
                </c:pt>
                <c:pt idx="439">
                  <c:v>2.557966</c:v>
                </c:pt>
                <c:pt idx="440">
                  <c:v>2.5298349999999998</c:v>
                </c:pt>
                <c:pt idx="441">
                  <c:v>2.535863</c:v>
                </c:pt>
                <c:pt idx="442">
                  <c:v>2.4484539999999999</c:v>
                </c:pt>
                <c:pt idx="443">
                  <c:v>2.4313739999999999</c:v>
                </c:pt>
                <c:pt idx="444">
                  <c:v>2.5087359999999999</c:v>
                </c:pt>
                <c:pt idx="445">
                  <c:v>2.2645940000000002</c:v>
                </c:pt>
                <c:pt idx="446">
                  <c:v>2.180199</c:v>
                </c:pt>
                <c:pt idx="447">
                  <c:v>2.2786599999999999</c:v>
                </c:pt>
                <c:pt idx="448">
                  <c:v>2.628295</c:v>
                </c:pt>
                <c:pt idx="449">
                  <c:v>3.2753220000000001</c:v>
                </c:pt>
                <c:pt idx="450">
                  <c:v>3.7073429999999998</c:v>
                </c:pt>
                <c:pt idx="451">
                  <c:v>4.0087529999999996</c:v>
                </c:pt>
                <c:pt idx="452">
                  <c:v>4.1544340000000002</c:v>
                </c:pt>
                <c:pt idx="453">
                  <c:v>4.4568490000000001</c:v>
                </c:pt>
                <c:pt idx="454">
                  <c:v>4.5864549999999999</c:v>
                </c:pt>
                <c:pt idx="455">
                  <c:v>4.6929540000000003</c:v>
                </c:pt>
                <c:pt idx="456">
                  <c:v>4.6658270000000002</c:v>
                </c:pt>
                <c:pt idx="457">
                  <c:v>4.4457969999999998</c:v>
                </c:pt>
                <c:pt idx="458">
                  <c:v>4.6768780000000003</c:v>
                </c:pt>
                <c:pt idx="459">
                  <c:v>4.9381000000000004</c:v>
                </c:pt>
                <c:pt idx="460">
                  <c:v>4.9682409999999999</c:v>
                </c:pt>
                <c:pt idx="461">
                  <c:v>4.9310669999999996</c:v>
                </c:pt>
                <c:pt idx="462">
                  <c:v>4.9682409999999999</c:v>
                </c:pt>
                <c:pt idx="463">
                  <c:v>5.0084299999999997</c:v>
                </c:pt>
                <c:pt idx="464">
                  <c:v>4.8617429999999997</c:v>
                </c:pt>
                <c:pt idx="465">
                  <c:v>4.4759380000000002</c:v>
                </c:pt>
                <c:pt idx="466">
                  <c:v>4.1554390000000003</c:v>
                </c:pt>
                <c:pt idx="467">
                  <c:v>3.7826949999999999</c:v>
                </c:pt>
                <c:pt idx="468">
                  <c:v>3.9856449999999999</c:v>
                </c:pt>
                <c:pt idx="469">
                  <c:v>4.1293170000000003</c:v>
                </c:pt>
                <c:pt idx="470">
                  <c:v>4.3071489999999999</c:v>
                </c:pt>
                <c:pt idx="471">
                  <c:v>4.2880589999999996</c:v>
                </c:pt>
                <c:pt idx="472">
                  <c:v>4.2689700000000004</c:v>
                </c:pt>
                <c:pt idx="473">
                  <c:v>4.144387</c:v>
                </c:pt>
                <c:pt idx="474">
                  <c:v>4.0599930000000004</c:v>
                </c:pt>
                <c:pt idx="475">
                  <c:v>3.8861789999999998</c:v>
                </c:pt>
                <c:pt idx="476">
                  <c:v>3.853024</c:v>
                </c:pt>
                <c:pt idx="477">
                  <c:v>3.8068080000000002</c:v>
                </c:pt>
                <c:pt idx="478">
                  <c:v>3.7183950000000001</c:v>
                </c:pt>
                <c:pt idx="479">
                  <c:v>3.5686939999999998</c:v>
                </c:pt>
                <c:pt idx="480">
                  <c:v>3.3335949999999999</c:v>
                </c:pt>
                <c:pt idx="481">
                  <c:v>3.1698279999999999</c:v>
                </c:pt>
                <c:pt idx="482">
                  <c:v>3.0412270000000001</c:v>
                </c:pt>
                <c:pt idx="483">
                  <c:v>2.9779309999999999</c:v>
                </c:pt>
                <c:pt idx="484">
                  <c:v>2.9387470000000002</c:v>
                </c:pt>
                <c:pt idx="485">
                  <c:v>2.7478539999999998</c:v>
                </c:pt>
                <c:pt idx="486">
                  <c:v>2.7398169999999999</c:v>
                </c:pt>
                <c:pt idx="487">
                  <c:v>2.6293000000000002</c:v>
                </c:pt>
                <c:pt idx="488">
                  <c:v>2.7247460000000001</c:v>
                </c:pt>
                <c:pt idx="489">
                  <c:v>2.5911209999999998</c:v>
                </c:pt>
                <c:pt idx="490">
                  <c:v>2.5117500000000001</c:v>
                </c:pt>
                <c:pt idx="491">
                  <c:v>2.6242760000000001</c:v>
                </c:pt>
                <c:pt idx="492">
                  <c:v>2.5127549999999998</c:v>
                </c:pt>
                <c:pt idx="493">
                  <c:v>2.2846880000000001</c:v>
                </c:pt>
                <c:pt idx="494">
                  <c:v>2.4454400000000001</c:v>
                </c:pt>
                <c:pt idx="495">
                  <c:v>2.5509330000000001</c:v>
                </c:pt>
                <c:pt idx="496">
                  <c:v>2.6815440000000001</c:v>
                </c:pt>
                <c:pt idx="497">
                  <c:v>3.2572369999999999</c:v>
                </c:pt>
                <c:pt idx="498">
                  <c:v>3.835944</c:v>
                </c:pt>
                <c:pt idx="499">
                  <c:v>3.9735879999999999</c:v>
                </c:pt>
                <c:pt idx="500">
                  <c:v>4.2378239999999998</c:v>
                </c:pt>
                <c:pt idx="501">
                  <c:v>4.5151209999999997</c:v>
                </c:pt>
                <c:pt idx="502">
                  <c:v>4.5251679999999999</c:v>
                </c:pt>
                <c:pt idx="503">
                  <c:v>4.6055450000000002</c:v>
                </c:pt>
                <c:pt idx="504">
                  <c:v>4.6417140000000003</c:v>
                </c:pt>
                <c:pt idx="505">
                  <c:v>4.5874600000000001</c:v>
                </c:pt>
                <c:pt idx="506">
                  <c:v>4.6256380000000004</c:v>
                </c:pt>
                <c:pt idx="507">
                  <c:v>5.1058849999999998</c:v>
                </c:pt>
                <c:pt idx="508">
                  <c:v>5.1410499999999999</c:v>
                </c:pt>
                <c:pt idx="509">
                  <c:v>5.1882710000000003</c:v>
                </c:pt>
                <c:pt idx="510">
                  <c:v>5.2254440000000004</c:v>
                </c:pt>
                <c:pt idx="511">
                  <c:v>5.1802330000000003</c:v>
                </c:pt>
                <c:pt idx="512">
                  <c:v>4.9300629999999996</c:v>
                </c:pt>
                <c:pt idx="513">
                  <c:v>4.6296569999999999</c:v>
                </c:pt>
                <c:pt idx="514">
                  <c:v>4.186585</c:v>
                </c:pt>
                <c:pt idx="515">
                  <c:v>3.9434469999999999</c:v>
                </c:pt>
                <c:pt idx="516">
                  <c:v>3.7937470000000002</c:v>
                </c:pt>
                <c:pt idx="517">
                  <c:v>4.0167900000000003</c:v>
                </c:pt>
                <c:pt idx="518">
                  <c:v>4.1805570000000003</c:v>
                </c:pt>
                <c:pt idx="519">
                  <c:v>4.36944</c:v>
                </c:pt>
                <c:pt idx="520">
                  <c:v>4.2187349999999997</c:v>
                </c:pt>
                <c:pt idx="521">
                  <c:v>4.2559089999999999</c:v>
                </c:pt>
                <c:pt idx="522">
                  <c:v>3.9645459999999999</c:v>
                </c:pt>
                <c:pt idx="523">
                  <c:v>3.9575130000000001</c:v>
                </c:pt>
                <c:pt idx="524">
                  <c:v>3.9374189999999998</c:v>
                </c:pt>
                <c:pt idx="525">
                  <c:v>3.8369490000000002</c:v>
                </c:pt>
                <c:pt idx="526">
                  <c:v>3.569699</c:v>
                </c:pt>
                <c:pt idx="527">
                  <c:v>3.4621960000000001</c:v>
                </c:pt>
                <c:pt idx="528">
                  <c:v>3.3476599999999999</c:v>
                </c:pt>
                <c:pt idx="529">
                  <c:v>3.0773959999999998</c:v>
                </c:pt>
                <c:pt idx="530">
                  <c:v>3.0321850000000001</c:v>
                </c:pt>
                <c:pt idx="531">
                  <c:v>2.9789349999999999</c:v>
                </c:pt>
                <c:pt idx="532">
                  <c:v>3.0040529999999999</c:v>
                </c:pt>
                <c:pt idx="533">
                  <c:v>2.8433009999999999</c:v>
                </c:pt>
                <c:pt idx="534">
                  <c:v>2.709676</c:v>
                </c:pt>
                <c:pt idx="535">
                  <c:v>2.5981540000000001</c:v>
                </c:pt>
                <c:pt idx="536">
                  <c:v>2.5891120000000001</c:v>
                </c:pt>
                <c:pt idx="537">
                  <c:v>2.5077310000000002</c:v>
                </c:pt>
                <c:pt idx="538">
                  <c:v>2.4775900000000002</c:v>
                </c:pt>
                <c:pt idx="539">
                  <c:v>2.5137589999999999</c:v>
                </c:pt>
                <c:pt idx="540">
                  <c:v>2.46252</c:v>
                </c:pt>
                <c:pt idx="541">
                  <c:v>2.2686130000000002</c:v>
                </c:pt>
                <c:pt idx="542">
                  <c:v>2.32789</c:v>
                </c:pt>
                <c:pt idx="543">
                  <c:v>2.4152990000000001</c:v>
                </c:pt>
                <c:pt idx="544">
                  <c:v>2.5609799999999998</c:v>
                </c:pt>
                <c:pt idx="545">
                  <c:v>3.152749</c:v>
                </c:pt>
                <c:pt idx="546">
                  <c:v>3.6581130000000002</c:v>
                </c:pt>
                <c:pt idx="547">
                  <c:v>4.0720489999999998</c:v>
                </c:pt>
                <c:pt idx="548">
                  <c:v>4.2328010000000003</c:v>
                </c:pt>
                <c:pt idx="549">
                  <c:v>4.178547</c:v>
                </c:pt>
                <c:pt idx="550">
                  <c:v>4.4457969999999998</c:v>
                </c:pt>
                <c:pt idx="551">
                  <c:v>4.4588580000000002</c:v>
                </c:pt>
                <c:pt idx="552">
                  <c:v>4.4287179999999999</c:v>
                </c:pt>
                <c:pt idx="553">
                  <c:v>4.4457969999999998</c:v>
                </c:pt>
                <c:pt idx="554">
                  <c:v>4.5382300000000004</c:v>
                </c:pt>
                <c:pt idx="555">
                  <c:v>4.8275829999999997</c:v>
                </c:pt>
                <c:pt idx="556">
                  <c:v>4.872795</c:v>
                </c:pt>
                <c:pt idx="557">
                  <c:v>4.9129829999999997</c:v>
                </c:pt>
                <c:pt idx="558">
                  <c:v>5.0054150000000002</c:v>
                </c:pt>
                <c:pt idx="559">
                  <c:v>4.7863910000000001</c:v>
                </c:pt>
                <c:pt idx="560">
                  <c:v>4.6929540000000003</c:v>
                </c:pt>
                <c:pt idx="561">
                  <c:v>4.2810259999999998</c:v>
                </c:pt>
                <c:pt idx="562">
                  <c:v>3.995692</c:v>
                </c:pt>
                <c:pt idx="563">
                  <c:v>3.839963</c:v>
                </c:pt>
                <c:pt idx="564">
                  <c:v>3.7696339999999999</c:v>
                </c:pt>
                <c:pt idx="565">
                  <c:v>3.9615320000000001</c:v>
                </c:pt>
                <c:pt idx="566">
                  <c:v>4.1544340000000002</c:v>
                </c:pt>
                <c:pt idx="567">
                  <c:v>4.2338060000000004</c:v>
                </c:pt>
                <c:pt idx="568">
                  <c:v>4.1232889999999998</c:v>
                </c:pt>
                <c:pt idx="569">
                  <c:v>3.9715790000000002</c:v>
                </c:pt>
                <c:pt idx="570">
                  <c:v>3.8238880000000002</c:v>
                </c:pt>
                <c:pt idx="571">
                  <c:v>3.7294459999999998</c:v>
                </c:pt>
                <c:pt idx="572">
                  <c:v>3.6892580000000001</c:v>
                </c:pt>
                <c:pt idx="573">
                  <c:v>3.73447</c:v>
                </c:pt>
                <c:pt idx="574">
                  <c:v>3.5074079999999999</c:v>
                </c:pt>
                <c:pt idx="575">
                  <c:v>3.4059330000000001</c:v>
                </c:pt>
                <c:pt idx="576">
                  <c:v>3.2431709999999998</c:v>
                </c:pt>
                <c:pt idx="577">
                  <c:v>3.1557629999999999</c:v>
                </c:pt>
                <c:pt idx="578">
                  <c:v>3.018119</c:v>
                </c:pt>
                <c:pt idx="579">
                  <c:v>2.9779309999999999</c:v>
                </c:pt>
                <c:pt idx="580">
                  <c:v>2.9829539999999999</c:v>
                </c:pt>
                <c:pt idx="581">
                  <c:v>2.8523429999999999</c:v>
                </c:pt>
                <c:pt idx="582">
                  <c:v>2.6936010000000001</c:v>
                </c:pt>
                <c:pt idx="583">
                  <c:v>2.5790649999999999</c:v>
                </c:pt>
                <c:pt idx="584">
                  <c:v>2.561985</c:v>
                </c:pt>
                <c:pt idx="585">
                  <c:v>2.509741</c:v>
                </c:pt>
                <c:pt idx="586">
                  <c:v>2.4132889999999998</c:v>
                </c:pt>
                <c:pt idx="587">
                  <c:v>2.492661</c:v>
                </c:pt>
                <c:pt idx="588">
                  <c:v>2.4374020000000001</c:v>
                </c:pt>
                <c:pt idx="589">
                  <c:v>2.21034</c:v>
                </c:pt>
                <c:pt idx="590">
                  <c:v>2.2836829999999999</c:v>
                </c:pt>
                <c:pt idx="591">
                  <c:v>2.1771850000000001</c:v>
                </c:pt>
                <c:pt idx="592">
                  <c:v>2.2354569999999998</c:v>
                </c:pt>
                <c:pt idx="593">
                  <c:v>2.4474490000000002</c:v>
                </c:pt>
                <c:pt idx="594">
                  <c:v>2.714699</c:v>
                </c:pt>
                <c:pt idx="595">
                  <c:v>2.8714330000000001</c:v>
                </c:pt>
                <c:pt idx="596">
                  <c:v>3.0372080000000001</c:v>
                </c:pt>
                <c:pt idx="597">
                  <c:v>3.1949459999999998</c:v>
                </c:pt>
                <c:pt idx="598">
                  <c:v>3.353688</c:v>
                </c:pt>
                <c:pt idx="599">
                  <c:v>3.3948809999999998</c:v>
                </c:pt>
                <c:pt idx="600">
                  <c:v>3.4953509999999999</c:v>
                </c:pt>
                <c:pt idx="601">
                  <c:v>3.5596519999999998</c:v>
                </c:pt>
                <c:pt idx="602">
                  <c:v>3.544581</c:v>
                </c:pt>
                <c:pt idx="603">
                  <c:v>3.6088819999999999</c:v>
                </c:pt>
                <c:pt idx="604">
                  <c:v>3.6229480000000001</c:v>
                </c:pt>
                <c:pt idx="605">
                  <c:v>3.6249579999999999</c:v>
                </c:pt>
                <c:pt idx="606">
                  <c:v>3.6269670000000001</c:v>
                </c:pt>
                <c:pt idx="607">
                  <c:v>3.5847690000000001</c:v>
                </c:pt>
                <c:pt idx="608">
                  <c:v>3.505398</c:v>
                </c:pt>
                <c:pt idx="609">
                  <c:v>3.4019140000000001</c:v>
                </c:pt>
                <c:pt idx="610">
                  <c:v>3.2532179999999999</c:v>
                </c:pt>
                <c:pt idx="611">
                  <c:v>3.1205980000000002</c:v>
                </c:pt>
                <c:pt idx="612">
                  <c:v>3.1517439999999999</c:v>
                </c:pt>
                <c:pt idx="613">
                  <c:v>3.356703</c:v>
                </c:pt>
                <c:pt idx="614">
                  <c:v>3.6862439999999999</c:v>
                </c:pt>
                <c:pt idx="615">
                  <c:v>3.7585829999999998</c:v>
                </c:pt>
                <c:pt idx="616">
                  <c:v>3.709352</c:v>
                </c:pt>
                <c:pt idx="617">
                  <c:v>3.7244229999999998</c:v>
                </c:pt>
                <c:pt idx="618">
                  <c:v>3.6239530000000002</c:v>
                </c:pt>
                <c:pt idx="619">
                  <c:v>3.6591170000000002</c:v>
                </c:pt>
                <c:pt idx="620">
                  <c:v>3.6510799999999999</c:v>
                </c:pt>
                <c:pt idx="621">
                  <c:v>3.544581</c:v>
                </c:pt>
                <c:pt idx="622">
                  <c:v>3.479276</c:v>
                </c:pt>
                <c:pt idx="623">
                  <c:v>3.4159799999999998</c:v>
                </c:pt>
                <c:pt idx="624">
                  <c:v>3.218054</c:v>
                </c:pt>
                <c:pt idx="625">
                  <c:v>3.1025140000000002</c:v>
                </c:pt>
                <c:pt idx="626">
                  <c:v>3.1738469999999999</c:v>
                </c:pt>
                <c:pt idx="627">
                  <c:v>3.040222</c:v>
                </c:pt>
                <c:pt idx="628">
                  <c:v>2.870428</c:v>
                </c:pt>
                <c:pt idx="629">
                  <c:v>2.7789999999999999</c:v>
                </c:pt>
                <c:pt idx="630">
                  <c:v>2.7217319999999998</c:v>
                </c:pt>
                <c:pt idx="631">
                  <c:v>2.6614499999999999</c:v>
                </c:pt>
                <c:pt idx="632">
                  <c:v>2.6443699999999999</c:v>
                </c:pt>
                <c:pt idx="633">
                  <c:v>2.6132249999999999</c:v>
                </c:pt>
                <c:pt idx="634">
                  <c:v>2.5328490000000001</c:v>
                </c:pt>
                <c:pt idx="635">
                  <c:v>2.6433659999999999</c:v>
                </c:pt>
                <c:pt idx="636">
                  <c:v>2.458501</c:v>
                </c:pt>
                <c:pt idx="637">
                  <c:v>2.1942650000000001</c:v>
                </c:pt>
                <c:pt idx="638">
                  <c:v>2.1440299999999999</c:v>
                </c:pt>
                <c:pt idx="639">
                  <c:v>2.1169030000000002</c:v>
                </c:pt>
                <c:pt idx="640">
                  <c:v>2.0726960000000001</c:v>
                </c:pt>
                <c:pt idx="641">
                  <c:v>2.2957390000000002</c:v>
                </c:pt>
                <c:pt idx="642">
                  <c:v>2.4665379999999999</c:v>
                </c:pt>
                <c:pt idx="643">
                  <c:v>2.6684830000000002</c:v>
                </c:pt>
                <c:pt idx="644">
                  <c:v>2.8764560000000001</c:v>
                </c:pt>
                <c:pt idx="645">
                  <c:v>3.0161090000000002</c:v>
                </c:pt>
                <c:pt idx="646">
                  <c:v>2.988982</c:v>
                </c:pt>
                <c:pt idx="647">
                  <c:v>3.0151050000000001</c:v>
                </c:pt>
                <c:pt idx="648">
                  <c:v>3.1065320000000001</c:v>
                </c:pt>
                <c:pt idx="649">
                  <c:v>3.0914619999999999</c:v>
                </c:pt>
                <c:pt idx="650">
                  <c:v>3.13165</c:v>
                </c:pt>
                <c:pt idx="651">
                  <c:v>3.2381479999999998</c:v>
                </c:pt>
                <c:pt idx="652">
                  <c:v>3.3506740000000002</c:v>
                </c:pt>
                <c:pt idx="653">
                  <c:v>3.4149750000000001</c:v>
                </c:pt>
                <c:pt idx="654">
                  <c:v>3.3767960000000001</c:v>
                </c:pt>
                <c:pt idx="655">
                  <c:v>3.3988999999999998</c:v>
                </c:pt>
                <c:pt idx="656">
                  <c:v>3.2903920000000002</c:v>
                </c:pt>
                <c:pt idx="657">
                  <c:v>3.2029830000000001</c:v>
                </c:pt>
                <c:pt idx="658">
                  <c:v>3.2461859999999998</c:v>
                </c:pt>
                <c:pt idx="659">
                  <c:v>3.1597810000000002</c:v>
                </c:pt>
                <c:pt idx="660">
                  <c:v>3.1728429999999999</c:v>
                </c:pt>
                <c:pt idx="661">
                  <c:v>3.3546930000000001</c:v>
                </c:pt>
                <c:pt idx="662">
                  <c:v>3.5907979999999999</c:v>
                </c:pt>
                <c:pt idx="663">
                  <c:v>3.657108</c:v>
                </c:pt>
                <c:pt idx="664">
                  <c:v>3.6219429999999999</c:v>
                </c:pt>
                <c:pt idx="665">
                  <c:v>3.6942819999999998</c:v>
                </c:pt>
                <c:pt idx="666">
                  <c:v>3.6520839999999999</c:v>
                </c:pt>
                <c:pt idx="667">
                  <c:v>3.708348</c:v>
                </c:pt>
                <c:pt idx="668">
                  <c:v>3.5938119999999998</c:v>
                </c:pt>
                <c:pt idx="669">
                  <c:v>3.6269670000000001</c:v>
                </c:pt>
                <c:pt idx="670">
                  <c:v>3.4853040000000002</c:v>
                </c:pt>
                <c:pt idx="671">
                  <c:v>3.370768</c:v>
                </c:pt>
                <c:pt idx="672">
                  <c:v>3.305463</c:v>
                </c:pt>
                <c:pt idx="673">
                  <c:v>3.0773959999999998</c:v>
                </c:pt>
                <c:pt idx="674">
                  <c:v>2.9869729999999999</c:v>
                </c:pt>
                <c:pt idx="675">
                  <c:v>2.9216679999999999</c:v>
                </c:pt>
                <c:pt idx="676">
                  <c:v>2.7820140000000002</c:v>
                </c:pt>
                <c:pt idx="677">
                  <c:v>2.7337889999999998</c:v>
                </c:pt>
                <c:pt idx="678">
                  <c:v>2.7920609999999999</c:v>
                </c:pt>
                <c:pt idx="679">
                  <c:v>2.628295</c:v>
                </c:pt>
                <c:pt idx="680">
                  <c:v>2.5258159999999998</c:v>
                </c:pt>
                <c:pt idx="681">
                  <c:v>2.4986890000000002</c:v>
                </c:pt>
                <c:pt idx="682">
                  <c:v>2.4464450000000002</c:v>
                </c:pt>
                <c:pt idx="683">
                  <c:v>2.5268199999999998</c:v>
                </c:pt>
                <c:pt idx="684">
                  <c:v>2.4082659999999998</c:v>
                </c:pt>
                <c:pt idx="685">
                  <c:v>2.21034</c:v>
                </c:pt>
                <c:pt idx="686">
                  <c:v>2.0897760000000001</c:v>
                </c:pt>
                <c:pt idx="687">
                  <c:v>2.0807340000000001</c:v>
                </c:pt>
                <c:pt idx="688">
                  <c:v>2.202302</c:v>
                </c:pt>
                <c:pt idx="689">
                  <c:v>2.2846880000000001</c:v>
                </c:pt>
                <c:pt idx="690">
                  <c:v>2.5047169999999999</c:v>
                </c:pt>
                <c:pt idx="691">
                  <c:v>2.6433659999999999</c:v>
                </c:pt>
                <c:pt idx="692">
                  <c:v>2.7568969999999999</c:v>
                </c:pt>
                <c:pt idx="693">
                  <c:v>2.86239</c:v>
                </c:pt>
                <c:pt idx="694">
                  <c:v>3.0141</c:v>
                </c:pt>
                <c:pt idx="695">
                  <c:v>3.0512739999999998</c:v>
                </c:pt>
                <c:pt idx="696">
                  <c:v>3.0723720000000001</c:v>
                </c:pt>
                <c:pt idx="697">
                  <c:v>2.892531</c:v>
                </c:pt>
                <c:pt idx="698">
                  <c:v>3.0944759999999998</c:v>
                </c:pt>
                <c:pt idx="699">
                  <c:v>3.174852</c:v>
                </c:pt>
                <c:pt idx="700">
                  <c:v>3.2250869999999998</c:v>
                </c:pt>
                <c:pt idx="701">
                  <c:v>3.2250869999999998</c:v>
                </c:pt>
                <c:pt idx="702">
                  <c:v>3.191932</c:v>
                </c:pt>
                <c:pt idx="703">
                  <c:v>3.1055280000000001</c:v>
                </c:pt>
                <c:pt idx="704">
                  <c:v>3.0934710000000001</c:v>
                </c:pt>
                <c:pt idx="705">
                  <c:v>3.002043</c:v>
                </c:pt>
                <c:pt idx="706">
                  <c:v>2.8945409999999998</c:v>
                </c:pt>
                <c:pt idx="707">
                  <c:v>2.801104</c:v>
                </c:pt>
                <c:pt idx="708">
                  <c:v>2.8603809999999998</c:v>
                </c:pt>
                <c:pt idx="709">
                  <c:v>3.0854330000000001</c:v>
                </c:pt>
                <c:pt idx="710">
                  <c:v>3.4079419999999998</c:v>
                </c:pt>
                <c:pt idx="711">
                  <c:v>3.466215</c:v>
                </c:pt>
                <c:pt idx="712">
                  <c:v>3.530516</c:v>
                </c:pt>
                <c:pt idx="713">
                  <c:v>3.5124309999999999</c:v>
                </c:pt>
                <c:pt idx="714">
                  <c:v>3.5727129999999998</c:v>
                </c:pt>
                <c:pt idx="715">
                  <c:v>3.636009</c:v>
                </c:pt>
                <c:pt idx="716">
                  <c:v>3.5546280000000001</c:v>
                </c:pt>
                <c:pt idx="717">
                  <c:v>3.49736</c:v>
                </c:pt>
                <c:pt idx="718">
                  <c:v>3.387848</c:v>
                </c:pt>
                <c:pt idx="719">
                  <c:v>3.2853690000000002</c:v>
                </c:pt>
                <c:pt idx="720">
                  <c:v>3.1848990000000001</c:v>
                </c:pt>
                <c:pt idx="721">
                  <c:v>2.9789349999999999</c:v>
                </c:pt>
                <c:pt idx="722">
                  <c:v>2.9377430000000002</c:v>
                </c:pt>
                <c:pt idx="723">
                  <c:v>2.7508689999999998</c:v>
                </c:pt>
                <c:pt idx="724">
                  <c:v>2.7197230000000001</c:v>
                </c:pt>
                <c:pt idx="725">
                  <c:v>2.6082010000000002</c:v>
                </c:pt>
                <c:pt idx="726">
                  <c:v>2.5569609999999998</c:v>
                </c:pt>
                <c:pt idx="727">
                  <c:v>2.493665</c:v>
                </c:pt>
                <c:pt idx="728">
                  <c:v>2.4002279999999998</c:v>
                </c:pt>
                <c:pt idx="729">
                  <c:v>2.4263499999999998</c:v>
                </c:pt>
                <c:pt idx="730">
                  <c:v>2.3771200000000001</c:v>
                </c:pt>
                <c:pt idx="731">
                  <c:v>2.3731010000000001</c:v>
                </c:pt>
                <c:pt idx="732">
                  <c:v>2.3781249999999998</c:v>
                </c:pt>
                <c:pt idx="733">
                  <c:v>2.1771850000000001</c:v>
                </c:pt>
                <c:pt idx="734">
                  <c:v>2.045569</c:v>
                </c:pt>
                <c:pt idx="735">
                  <c:v>1.982273</c:v>
                </c:pt>
                <c:pt idx="736">
                  <c:v>2.2043119999999998</c:v>
                </c:pt>
                <c:pt idx="737">
                  <c:v>2.3479839999999998</c:v>
                </c:pt>
                <c:pt idx="738">
                  <c:v>2.552943</c:v>
                </c:pt>
                <c:pt idx="739">
                  <c:v>2.7257509999999998</c:v>
                </c:pt>
                <c:pt idx="740">
                  <c:v>2.8171789999999999</c:v>
                </c:pt>
                <c:pt idx="741">
                  <c:v>3.0000339999999999</c:v>
                </c:pt>
                <c:pt idx="742">
                  <c:v>3.0804100000000001</c:v>
                </c:pt>
                <c:pt idx="743">
                  <c:v>3.2029830000000001</c:v>
                </c:pt>
                <c:pt idx="744">
                  <c:v>3.1517439999999999</c:v>
                </c:pt>
                <c:pt idx="745">
                  <c:v>3.1718380000000002</c:v>
                </c:pt>
                <c:pt idx="746">
                  <c:v>3.2190590000000001</c:v>
                </c:pt>
                <c:pt idx="747">
                  <c:v>3.2974250000000001</c:v>
                </c:pt>
                <c:pt idx="748">
                  <c:v>3.3416320000000002</c:v>
                </c:pt>
                <c:pt idx="749">
                  <c:v>3.3215379999999999</c:v>
                </c:pt>
                <c:pt idx="750">
                  <c:v>3.3064680000000002</c:v>
                </c:pt>
                <c:pt idx="751">
                  <c:v>3.3034530000000002</c:v>
                </c:pt>
                <c:pt idx="752">
                  <c:v>3.2431709999999998</c:v>
                </c:pt>
                <c:pt idx="753">
                  <c:v>3.1457160000000002</c:v>
                </c:pt>
                <c:pt idx="754">
                  <c:v>3.0040529999999999</c:v>
                </c:pt>
                <c:pt idx="755">
                  <c:v>2.9437709999999999</c:v>
                </c:pt>
                <c:pt idx="756">
                  <c:v>2.8905219999999998</c:v>
                </c:pt>
                <c:pt idx="757">
                  <c:v>3.157772</c:v>
                </c:pt>
                <c:pt idx="758">
                  <c:v>3.5586470000000001</c:v>
                </c:pt>
                <c:pt idx="759">
                  <c:v>3.5918019999999999</c:v>
                </c:pt>
                <c:pt idx="760">
                  <c:v>3.5686939999999998</c:v>
                </c:pt>
                <c:pt idx="761">
                  <c:v>3.6812209999999999</c:v>
                </c:pt>
                <c:pt idx="762">
                  <c:v>3.6139060000000001</c:v>
                </c:pt>
                <c:pt idx="763">
                  <c:v>3.6108920000000002</c:v>
                </c:pt>
                <c:pt idx="764">
                  <c:v>3.635005</c:v>
                </c:pt>
                <c:pt idx="765">
                  <c:v>3.466215</c:v>
                </c:pt>
                <c:pt idx="766">
                  <c:v>3.4481299999999999</c:v>
                </c:pt>
                <c:pt idx="767">
                  <c:v>3.370768</c:v>
                </c:pt>
                <c:pt idx="768">
                  <c:v>3.135669</c:v>
                </c:pt>
                <c:pt idx="769">
                  <c:v>3.0201280000000001</c:v>
                </c:pt>
                <c:pt idx="770">
                  <c:v>2.9909919999999999</c:v>
                </c:pt>
                <c:pt idx="771">
                  <c:v>2.7568969999999999</c:v>
                </c:pt>
                <c:pt idx="772">
                  <c:v>2.7167089999999998</c:v>
                </c:pt>
                <c:pt idx="773">
                  <c:v>2.649394</c:v>
                </c:pt>
                <c:pt idx="774">
                  <c:v>2.544905</c:v>
                </c:pt>
                <c:pt idx="775">
                  <c:v>2.523806</c:v>
                </c:pt>
                <c:pt idx="776">
                  <c:v>2.4183129999999999</c:v>
                </c:pt>
                <c:pt idx="777">
                  <c:v>2.4574959999999999</c:v>
                </c:pt>
                <c:pt idx="778">
                  <c:v>2.323871</c:v>
                </c:pt>
                <c:pt idx="779">
                  <c:v>2.3419560000000001</c:v>
                </c:pt>
                <c:pt idx="780">
                  <c:v>2.3429600000000002</c:v>
                </c:pt>
                <c:pt idx="781">
                  <c:v>2.1771850000000001</c:v>
                </c:pt>
                <c:pt idx="782">
                  <c:v>2.1128840000000002</c:v>
                </c:pt>
                <c:pt idx="783">
                  <c:v>2.2414860000000001</c:v>
                </c:pt>
                <c:pt idx="784">
                  <c:v>2.4132889999999998</c:v>
                </c:pt>
                <c:pt idx="785">
                  <c:v>2.806127</c:v>
                </c:pt>
                <c:pt idx="786">
                  <c:v>3.0542880000000001</c:v>
                </c:pt>
                <c:pt idx="787">
                  <c:v>3.192936</c:v>
                </c:pt>
                <c:pt idx="788">
                  <c:v>3.4300459999999999</c:v>
                </c:pt>
                <c:pt idx="789">
                  <c:v>3.4491350000000001</c:v>
                </c:pt>
                <c:pt idx="790">
                  <c:v>3.4019140000000001</c:v>
                </c:pt>
                <c:pt idx="791">
                  <c:v>3.6812209999999999</c:v>
                </c:pt>
                <c:pt idx="792">
                  <c:v>3.573718</c:v>
                </c:pt>
                <c:pt idx="793">
                  <c:v>3.5576430000000001</c:v>
                </c:pt>
                <c:pt idx="794">
                  <c:v>3.5958209999999999</c:v>
                </c:pt>
                <c:pt idx="795">
                  <c:v>3.8761320000000001</c:v>
                </c:pt>
                <c:pt idx="796">
                  <c:v>3.9675600000000002</c:v>
                </c:pt>
                <c:pt idx="797">
                  <c:v>3.9123019999999999</c:v>
                </c:pt>
                <c:pt idx="798">
                  <c:v>3.830921</c:v>
                </c:pt>
                <c:pt idx="799">
                  <c:v>3.8409680000000002</c:v>
                </c:pt>
                <c:pt idx="800">
                  <c:v>3.7555689999999999</c:v>
                </c:pt>
                <c:pt idx="801">
                  <c:v>3.70031</c:v>
                </c:pt>
                <c:pt idx="802">
                  <c:v>3.5586470000000001</c:v>
                </c:pt>
                <c:pt idx="803">
                  <c:v>3.356703</c:v>
                </c:pt>
                <c:pt idx="804">
                  <c:v>3.4320550000000001</c:v>
                </c:pt>
                <c:pt idx="805">
                  <c:v>3.630986</c:v>
                </c:pt>
                <c:pt idx="806">
                  <c:v>3.8279070000000002</c:v>
                </c:pt>
                <c:pt idx="807">
                  <c:v>3.7937470000000002</c:v>
                </c:pt>
                <c:pt idx="808">
                  <c:v>3.6751930000000002</c:v>
                </c:pt>
                <c:pt idx="809">
                  <c:v>3.6761970000000002</c:v>
                </c:pt>
                <c:pt idx="810">
                  <c:v>3.544581</c:v>
                </c:pt>
                <c:pt idx="811">
                  <c:v>3.4441120000000001</c:v>
                </c:pt>
                <c:pt idx="812">
                  <c:v>3.2944110000000002</c:v>
                </c:pt>
                <c:pt idx="813">
                  <c:v>3.2421669999999998</c:v>
                </c:pt>
                <c:pt idx="814">
                  <c:v>3.170833</c:v>
                </c:pt>
                <c:pt idx="815">
                  <c:v>3.0120900000000002</c:v>
                </c:pt>
                <c:pt idx="816">
                  <c:v>2.901573</c:v>
                </c:pt>
                <c:pt idx="817">
                  <c:v>2.7378079999999998</c:v>
                </c:pt>
                <c:pt idx="818">
                  <c:v>2.6594410000000002</c:v>
                </c:pt>
                <c:pt idx="819">
                  <c:v>2.5840879999999999</c:v>
                </c:pt>
                <c:pt idx="820">
                  <c:v>2.549928</c:v>
                </c:pt>
                <c:pt idx="821">
                  <c:v>2.5217969999999998</c:v>
                </c:pt>
                <c:pt idx="822">
                  <c:v>2.388172</c:v>
                </c:pt>
                <c:pt idx="823">
                  <c:v>2.349993</c:v>
                </c:pt>
                <c:pt idx="824">
                  <c:v>2.2645940000000002</c:v>
                </c:pt>
                <c:pt idx="825">
                  <c:v>2.2354569999999998</c:v>
                </c:pt>
                <c:pt idx="826">
                  <c:v>2.2444999999999999</c:v>
                </c:pt>
                <c:pt idx="827">
                  <c:v>2.2475139999999998</c:v>
                </c:pt>
                <c:pt idx="828">
                  <c:v>2.2625839999999999</c:v>
                </c:pt>
                <c:pt idx="829">
                  <c:v>2.2002929999999998</c:v>
                </c:pt>
                <c:pt idx="830">
                  <c:v>2.123936</c:v>
                </c:pt>
                <c:pt idx="831">
                  <c:v>2.132978</c:v>
                </c:pt>
                <c:pt idx="832">
                  <c:v>2.4524729999999999</c:v>
                </c:pt>
                <c:pt idx="833">
                  <c:v>3.006062</c:v>
                </c:pt>
                <c:pt idx="834">
                  <c:v>3.4119609999999998</c:v>
                </c:pt>
                <c:pt idx="835">
                  <c:v>3.7816909999999999</c:v>
                </c:pt>
                <c:pt idx="836">
                  <c:v>3.991673</c:v>
                </c:pt>
                <c:pt idx="837">
                  <c:v>4.2900689999999999</c:v>
                </c:pt>
                <c:pt idx="838">
                  <c:v>4.4015899999999997</c:v>
                </c:pt>
                <c:pt idx="839">
                  <c:v>4.5874600000000001</c:v>
                </c:pt>
                <c:pt idx="840">
                  <c:v>4.2066790000000003</c:v>
                </c:pt>
                <c:pt idx="841">
                  <c:v>4.0941520000000002</c:v>
                </c:pt>
                <c:pt idx="842">
                  <c:v>4.3101630000000002</c:v>
                </c:pt>
                <c:pt idx="843">
                  <c:v>4.6577890000000002</c:v>
                </c:pt>
                <c:pt idx="844">
                  <c:v>4.889875</c:v>
                </c:pt>
                <c:pt idx="845">
                  <c:v>4.7582589999999998</c:v>
                </c:pt>
                <c:pt idx="846">
                  <c:v>4.734146</c:v>
                </c:pt>
                <c:pt idx="847">
                  <c:v>4.8356209999999997</c:v>
                </c:pt>
                <c:pt idx="848">
                  <c:v>4.3222189999999996</c:v>
                </c:pt>
                <c:pt idx="849">
                  <c:v>4.0901339999999999</c:v>
                </c:pt>
                <c:pt idx="850">
                  <c:v>3.7676249999999998</c:v>
                </c:pt>
                <c:pt idx="851">
                  <c:v>3.692272</c:v>
                </c:pt>
                <c:pt idx="852">
                  <c:v>3.6681590000000002</c:v>
                </c:pt>
                <c:pt idx="853">
                  <c:v>3.965551</c:v>
                </c:pt>
                <c:pt idx="854">
                  <c:v>4.0228190000000001</c:v>
                </c:pt>
                <c:pt idx="855">
                  <c:v>4.0338700000000003</c:v>
                </c:pt>
                <c:pt idx="856">
                  <c:v>3.9936820000000002</c:v>
                </c:pt>
                <c:pt idx="857">
                  <c:v>3.8901979999999998</c:v>
                </c:pt>
                <c:pt idx="858">
                  <c:v>3.8208739999999999</c:v>
                </c:pt>
                <c:pt idx="859">
                  <c:v>3.5978309999999998</c:v>
                </c:pt>
                <c:pt idx="860">
                  <c:v>3.4250219999999998</c:v>
                </c:pt>
                <c:pt idx="861">
                  <c:v>3.3416320000000002</c:v>
                </c:pt>
                <c:pt idx="862">
                  <c:v>3.2080069999999998</c:v>
                </c:pt>
                <c:pt idx="863">
                  <c:v>3.1045229999999999</c:v>
                </c:pt>
                <c:pt idx="864">
                  <c:v>3.006062</c:v>
                </c:pt>
                <c:pt idx="865">
                  <c:v>2.8081360000000002</c:v>
                </c:pt>
                <c:pt idx="866">
                  <c:v>2.6825489999999999</c:v>
                </c:pt>
                <c:pt idx="867">
                  <c:v>2.6082010000000002</c:v>
                </c:pt>
                <c:pt idx="868">
                  <c:v>2.5629900000000001</c:v>
                </c:pt>
                <c:pt idx="869">
                  <c:v>2.4564910000000002</c:v>
                </c:pt>
                <c:pt idx="870">
                  <c:v>2.4484539999999999</c:v>
                </c:pt>
                <c:pt idx="871">
                  <c:v>2.497684</c:v>
                </c:pt>
                <c:pt idx="872">
                  <c:v>2.4022380000000001</c:v>
                </c:pt>
                <c:pt idx="873">
                  <c:v>2.302772</c:v>
                </c:pt>
                <c:pt idx="874">
                  <c:v>2.3178429999999999</c:v>
                </c:pt>
                <c:pt idx="875">
                  <c:v>2.3379370000000002</c:v>
                </c:pt>
                <c:pt idx="876">
                  <c:v>2.3178429999999999</c:v>
                </c:pt>
                <c:pt idx="877">
                  <c:v>2.138001</c:v>
                </c:pt>
                <c:pt idx="878">
                  <c:v>2.2213919999999998</c:v>
                </c:pt>
                <c:pt idx="879">
                  <c:v>2.231439</c:v>
                </c:pt>
                <c:pt idx="880">
                  <c:v>2.6433659999999999</c:v>
                </c:pt>
                <c:pt idx="881">
                  <c:v>2.9859680000000002</c:v>
                </c:pt>
                <c:pt idx="882">
                  <c:v>3.3757920000000001</c:v>
                </c:pt>
                <c:pt idx="883">
                  <c:v>3.795757</c:v>
                </c:pt>
                <c:pt idx="884">
                  <c:v>3.8600569999999998</c:v>
                </c:pt>
                <c:pt idx="885">
                  <c:v>4.1082179999999999</c:v>
                </c:pt>
                <c:pt idx="886">
                  <c:v>4.2086880000000004</c:v>
                </c:pt>
                <c:pt idx="887">
                  <c:v>4.2066790000000003</c:v>
                </c:pt>
                <c:pt idx="888">
                  <c:v>4.3061439999999997</c:v>
                </c:pt>
                <c:pt idx="889">
                  <c:v>4.1996460000000004</c:v>
                </c:pt>
                <c:pt idx="890">
                  <c:v>4.5111030000000003</c:v>
                </c:pt>
                <c:pt idx="891">
                  <c:v>4.8426539999999996</c:v>
                </c:pt>
                <c:pt idx="892">
                  <c:v>4.9431240000000001</c:v>
                </c:pt>
                <c:pt idx="893">
                  <c:v>4.812513</c:v>
                </c:pt>
                <c:pt idx="894">
                  <c:v>3.6862439999999999</c:v>
                </c:pt>
                <c:pt idx="895">
                  <c:v>3.6048629999999999</c:v>
                </c:pt>
                <c:pt idx="896">
                  <c:v>3.3778009999999998</c:v>
                </c:pt>
                <c:pt idx="897">
                  <c:v>3.3767960000000001</c:v>
                </c:pt>
                <c:pt idx="898">
                  <c:v>3.040222</c:v>
                </c:pt>
                <c:pt idx="899">
                  <c:v>3.3024490000000002</c:v>
                </c:pt>
                <c:pt idx="900">
                  <c:v>3.4149750000000001</c:v>
                </c:pt>
                <c:pt idx="901">
                  <c:v>3.4993699999999999</c:v>
                </c:pt>
                <c:pt idx="902">
                  <c:v>3.7374839999999998</c:v>
                </c:pt>
                <c:pt idx="903">
                  <c:v>3.8510149999999999</c:v>
                </c:pt>
                <c:pt idx="904">
                  <c:v>3.68323</c:v>
                </c:pt>
                <c:pt idx="905">
                  <c:v>3.547596</c:v>
                </c:pt>
                <c:pt idx="906">
                  <c:v>3.4652099999999999</c:v>
                </c:pt>
                <c:pt idx="907">
                  <c:v>3.3737819999999998</c:v>
                </c:pt>
                <c:pt idx="908">
                  <c:v>3.2170489999999998</c:v>
                </c:pt>
                <c:pt idx="909">
                  <c:v>3.1256219999999999</c:v>
                </c:pt>
                <c:pt idx="910">
                  <c:v>3.002043</c:v>
                </c:pt>
                <c:pt idx="911">
                  <c:v>2.9608509999999999</c:v>
                </c:pt>
                <c:pt idx="912">
                  <c:v>2.6805400000000001</c:v>
                </c:pt>
                <c:pt idx="913">
                  <c:v>2.523806</c:v>
                </c:pt>
                <c:pt idx="914">
                  <c:v>2.4444349999999999</c:v>
                </c:pt>
                <c:pt idx="915">
                  <c:v>2.3610449999999998</c:v>
                </c:pt>
                <c:pt idx="916">
                  <c:v>2.4092709999999999</c:v>
                </c:pt>
                <c:pt idx="917">
                  <c:v>2.2816740000000002</c:v>
                </c:pt>
                <c:pt idx="918">
                  <c:v>2.2927249999999999</c:v>
                </c:pt>
                <c:pt idx="919">
                  <c:v>2.236462</c:v>
                </c:pt>
                <c:pt idx="920">
                  <c:v>2.202302</c:v>
                </c:pt>
                <c:pt idx="921">
                  <c:v>2.331909</c:v>
                </c:pt>
                <c:pt idx="922">
                  <c:v>2.171157</c:v>
                </c:pt>
                <c:pt idx="923">
                  <c:v>2.1550820000000002</c:v>
                </c:pt>
                <c:pt idx="924">
                  <c:v>2.141016</c:v>
                </c:pt>
                <c:pt idx="925">
                  <c:v>2.0375320000000001</c:v>
                </c:pt>
                <c:pt idx="926">
                  <c:v>2.123936</c:v>
                </c:pt>
                <c:pt idx="927">
                  <c:v>2.2947350000000002</c:v>
                </c:pt>
                <c:pt idx="928">
                  <c:v>2.4474490000000002</c:v>
                </c:pt>
                <c:pt idx="929">
                  <c:v>2.9809450000000002</c:v>
                </c:pt>
                <c:pt idx="930">
                  <c:v>3.4993699999999999</c:v>
                </c:pt>
                <c:pt idx="931">
                  <c:v>3.6681590000000002</c:v>
                </c:pt>
                <c:pt idx="932">
                  <c:v>3.6681590000000002</c:v>
                </c:pt>
                <c:pt idx="933">
                  <c:v>4.0991759999999999</c:v>
                </c:pt>
                <c:pt idx="934">
                  <c:v>4.1112320000000002</c:v>
                </c:pt>
                <c:pt idx="935">
                  <c:v>4.2900689999999999</c:v>
                </c:pt>
                <c:pt idx="936">
                  <c:v>4.1303219999999996</c:v>
                </c:pt>
                <c:pt idx="937">
                  <c:v>3.9585180000000002</c:v>
                </c:pt>
                <c:pt idx="938">
                  <c:v>4.3674309999999998</c:v>
                </c:pt>
                <c:pt idx="939">
                  <c:v>4.4327360000000002</c:v>
                </c:pt>
                <c:pt idx="940">
                  <c:v>4.6125769999999999</c:v>
                </c:pt>
                <c:pt idx="941">
                  <c:v>4.7723250000000004</c:v>
                </c:pt>
                <c:pt idx="942">
                  <c:v>4.6959679999999997</c:v>
                </c:pt>
                <c:pt idx="943">
                  <c:v>4.5623430000000003</c:v>
                </c:pt>
                <c:pt idx="944">
                  <c:v>4.5854509999999999</c:v>
                </c:pt>
                <c:pt idx="945">
                  <c:v>4.3975720000000003</c:v>
                </c:pt>
                <c:pt idx="946">
                  <c:v>3.9313910000000001</c:v>
                </c:pt>
                <c:pt idx="947">
                  <c:v>3.71739</c:v>
                </c:pt>
                <c:pt idx="948">
                  <c:v>3.573718</c:v>
                </c:pt>
                <c:pt idx="949">
                  <c:v>3.882161</c:v>
                </c:pt>
                <c:pt idx="950">
                  <c:v>4.1815610000000003</c:v>
                </c:pt>
                <c:pt idx="951">
                  <c:v>4.1594579999999999</c:v>
                </c:pt>
                <c:pt idx="952">
                  <c:v>4.0670260000000003</c:v>
                </c:pt>
                <c:pt idx="953">
                  <c:v>3.983635</c:v>
                </c:pt>
                <c:pt idx="954">
                  <c:v>3.9123019999999999</c:v>
                </c:pt>
                <c:pt idx="955">
                  <c:v>3.9123019999999999</c:v>
                </c:pt>
                <c:pt idx="956">
                  <c:v>3.7575780000000001</c:v>
                </c:pt>
                <c:pt idx="957">
                  <c:v>3.5707040000000001</c:v>
                </c:pt>
                <c:pt idx="958">
                  <c:v>3.4491350000000001</c:v>
                </c:pt>
                <c:pt idx="959">
                  <c:v>3.2913969999999999</c:v>
                </c:pt>
                <c:pt idx="960">
                  <c:v>3.153753</c:v>
                </c:pt>
                <c:pt idx="961">
                  <c:v>3.0382129999999998</c:v>
                </c:pt>
                <c:pt idx="962">
                  <c:v>2.8854980000000001</c:v>
                </c:pt>
                <c:pt idx="963">
                  <c:v>2.814165</c:v>
                </c:pt>
                <c:pt idx="964">
                  <c:v>2.8111510000000002</c:v>
                </c:pt>
                <c:pt idx="965">
                  <c:v>2.6463800000000002</c:v>
                </c:pt>
                <c:pt idx="966">
                  <c:v>2.523806</c:v>
                </c:pt>
                <c:pt idx="967">
                  <c:v>2.480604</c:v>
                </c:pt>
                <c:pt idx="968">
                  <c:v>2.4363969999999999</c:v>
                </c:pt>
                <c:pt idx="969">
                  <c:v>2.3811390000000001</c:v>
                </c:pt>
                <c:pt idx="970">
                  <c:v>2.3821439999999998</c:v>
                </c:pt>
                <c:pt idx="971">
                  <c:v>2.3098049999999999</c:v>
                </c:pt>
                <c:pt idx="972">
                  <c:v>2.2404809999999999</c:v>
                </c:pt>
                <c:pt idx="973">
                  <c:v>2.0164330000000001</c:v>
                </c:pt>
                <c:pt idx="974">
                  <c:v>2.132978</c:v>
                </c:pt>
                <c:pt idx="975">
                  <c:v>2.3660679999999998</c:v>
                </c:pt>
                <c:pt idx="976">
                  <c:v>2.4404159999999999</c:v>
                </c:pt>
                <c:pt idx="977">
                  <c:v>2.8804750000000001</c:v>
                </c:pt>
                <c:pt idx="978">
                  <c:v>3.2070020000000001</c:v>
                </c:pt>
                <c:pt idx="979">
                  <c:v>3.738489</c:v>
                </c:pt>
                <c:pt idx="980">
                  <c:v>3.81786</c:v>
                </c:pt>
                <c:pt idx="981">
                  <c:v>3.8670900000000001</c:v>
                </c:pt>
                <c:pt idx="982">
                  <c:v>4.1182650000000001</c:v>
                </c:pt>
                <c:pt idx="983">
                  <c:v>4.0579830000000001</c:v>
                </c:pt>
                <c:pt idx="984">
                  <c:v>4.0077480000000003</c:v>
                </c:pt>
                <c:pt idx="985">
                  <c:v>4.1232889999999998</c:v>
                </c:pt>
                <c:pt idx="986">
                  <c:v>4.0509500000000003</c:v>
                </c:pt>
                <c:pt idx="987">
                  <c:v>4.4679010000000003</c:v>
                </c:pt>
                <c:pt idx="988">
                  <c:v>4.7743339999999996</c:v>
                </c:pt>
                <c:pt idx="989">
                  <c:v>4.6326710000000002</c:v>
                </c:pt>
                <c:pt idx="990">
                  <c:v>4.6507560000000003</c:v>
                </c:pt>
                <c:pt idx="991">
                  <c:v>4.6919490000000001</c:v>
                </c:pt>
                <c:pt idx="992">
                  <c:v>4.5462680000000004</c:v>
                </c:pt>
                <c:pt idx="993">
                  <c:v>4.3242289999999999</c:v>
                </c:pt>
                <c:pt idx="994">
                  <c:v>4.0278419999999997</c:v>
                </c:pt>
                <c:pt idx="995">
                  <c:v>3.704329</c:v>
                </c:pt>
                <c:pt idx="996">
                  <c:v>3.6078769999999998</c:v>
                </c:pt>
                <c:pt idx="997">
                  <c:v>3.8208739999999999</c:v>
                </c:pt>
                <c:pt idx="998">
                  <c:v>4.3011210000000002</c:v>
                </c:pt>
                <c:pt idx="999">
                  <c:v>4.1132419999999996</c:v>
                </c:pt>
                <c:pt idx="1000">
                  <c:v>3.983635</c:v>
                </c:pt>
                <c:pt idx="1001">
                  <c:v>4.0037289999999999</c:v>
                </c:pt>
                <c:pt idx="1002">
                  <c:v>3.9484710000000001</c:v>
                </c:pt>
                <c:pt idx="1003">
                  <c:v>3.8409680000000002</c:v>
                </c:pt>
                <c:pt idx="1004">
                  <c:v>3.6681590000000002</c:v>
                </c:pt>
                <c:pt idx="1005">
                  <c:v>3.5938119999999998</c:v>
                </c:pt>
                <c:pt idx="1006">
                  <c:v>3.5938119999999998</c:v>
                </c:pt>
                <c:pt idx="1007">
                  <c:v>3.3818199999999998</c:v>
                </c:pt>
                <c:pt idx="1008">
                  <c:v>3.1909269999999998</c:v>
                </c:pt>
                <c:pt idx="1009">
                  <c:v>3.023142</c:v>
                </c:pt>
                <c:pt idx="1010">
                  <c:v>2.9146350000000001</c:v>
                </c:pt>
                <c:pt idx="1011">
                  <c:v>2.8433009999999999</c:v>
                </c:pt>
                <c:pt idx="1012">
                  <c:v>2.7157040000000001</c:v>
                </c:pt>
                <c:pt idx="1013">
                  <c:v>2.6644640000000002</c:v>
                </c:pt>
                <c:pt idx="1014">
                  <c:v>2.5951399999999998</c:v>
                </c:pt>
                <c:pt idx="1015">
                  <c:v>2.5348579999999998</c:v>
                </c:pt>
                <c:pt idx="1016">
                  <c:v>2.4655339999999999</c:v>
                </c:pt>
                <c:pt idx="1017">
                  <c:v>2.4705569999999999</c:v>
                </c:pt>
                <c:pt idx="1018">
                  <c:v>2.3660679999999998</c:v>
                </c:pt>
                <c:pt idx="1019">
                  <c:v>2.406256</c:v>
                </c:pt>
                <c:pt idx="1020">
                  <c:v>2.2505280000000001</c:v>
                </c:pt>
                <c:pt idx="1021">
                  <c:v>2.198283</c:v>
                </c:pt>
                <c:pt idx="1022">
                  <c:v>2.0606399999999998</c:v>
                </c:pt>
                <c:pt idx="1023">
                  <c:v>2.0907809999999998</c:v>
                </c:pt>
                <c:pt idx="1024">
                  <c:v>2.3982190000000001</c:v>
                </c:pt>
                <c:pt idx="1025">
                  <c:v>2.6986240000000001</c:v>
                </c:pt>
                <c:pt idx="1026">
                  <c:v>2.8563619999999998</c:v>
                </c:pt>
                <c:pt idx="1027">
                  <c:v>3.16581</c:v>
                </c:pt>
                <c:pt idx="1028">
                  <c:v>3.2250869999999998</c:v>
                </c:pt>
                <c:pt idx="1029">
                  <c:v>3.4069379999999998</c:v>
                </c:pt>
                <c:pt idx="1030">
                  <c:v>3.5154450000000002</c:v>
                </c:pt>
                <c:pt idx="1031">
                  <c:v>3.6038589999999999</c:v>
                </c:pt>
                <c:pt idx="1032">
                  <c:v>3.6319900000000001</c:v>
                </c:pt>
                <c:pt idx="1033">
                  <c:v>3.6420370000000002</c:v>
                </c:pt>
                <c:pt idx="1034">
                  <c:v>3.7676249999999998</c:v>
                </c:pt>
                <c:pt idx="1035">
                  <c:v>4.3202100000000003</c:v>
                </c:pt>
                <c:pt idx="1036">
                  <c:v>4.308154</c:v>
                </c:pt>
                <c:pt idx="1037">
                  <c:v>4.3131769999999996</c:v>
                </c:pt>
                <c:pt idx="1038">
                  <c:v>4.203665</c:v>
                </c:pt>
                <c:pt idx="1039">
                  <c:v>4.2820309999999999</c:v>
                </c:pt>
                <c:pt idx="1040">
                  <c:v>4.2157210000000003</c:v>
                </c:pt>
                <c:pt idx="1041">
                  <c:v>4.0509500000000003</c:v>
                </c:pt>
                <c:pt idx="1042">
                  <c:v>3.6651449999999999</c:v>
                </c:pt>
                <c:pt idx="1043">
                  <c:v>3.479276</c:v>
                </c:pt>
                <c:pt idx="1044">
                  <c:v>3.4531540000000001</c:v>
                </c:pt>
                <c:pt idx="1045">
                  <c:v>3.6108920000000002</c:v>
                </c:pt>
                <c:pt idx="1046">
                  <c:v>3.8972310000000001</c:v>
                </c:pt>
                <c:pt idx="1047">
                  <c:v>3.9766029999999999</c:v>
                </c:pt>
                <c:pt idx="1048">
                  <c:v>3.8942169999999998</c:v>
                </c:pt>
                <c:pt idx="1049">
                  <c:v>3.7847050000000002</c:v>
                </c:pt>
                <c:pt idx="1050">
                  <c:v>3.7736529999999999</c:v>
                </c:pt>
                <c:pt idx="1051">
                  <c:v>3.6862439999999999</c:v>
                </c:pt>
                <c:pt idx="1052">
                  <c:v>3.7756620000000001</c:v>
                </c:pt>
                <c:pt idx="1053">
                  <c:v>3.556638</c:v>
                </c:pt>
                <c:pt idx="1054">
                  <c:v>3.4260269999999999</c:v>
                </c:pt>
                <c:pt idx="1055">
                  <c:v>3.331585</c:v>
                </c:pt>
                <c:pt idx="1056">
                  <c:v>3.1899220000000001</c:v>
                </c:pt>
                <c:pt idx="1057">
                  <c:v>3.1205980000000002</c:v>
                </c:pt>
                <c:pt idx="1058">
                  <c:v>2.9487939999999999</c:v>
                </c:pt>
                <c:pt idx="1059">
                  <c:v>2.87947</c:v>
                </c:pt>
                <c:pt idx="1060">
                  <c:v>2.7448399999999999</c:v>
                </c:pt>
                <c:pt idx="1061">
                  <c:v>2.6765210000000002</c:v>
                </c:pt>
                <c:pt idx="1062">
                  <c:v>2.650398</c:v>
                </c:pt>
                <c:pt idx="1063">
                  <c:v>2.5438999999999998</c:v>
                </c:pt>
                <c:pt idx="1064">
                  <c:v>2.458501</c:v>
                </c:pt>
                <c:pt idx="1065">
                  <c:v>2.4072610000000001</c:v>
                </c:pt>
                <c:pt idx="1066">
                  <c:v>2.3479839999999998</c:v>
                </c:pt>
                <c:pt idx="1067">
                  <c:v>2.4002279999999998</c:v>
                </c:pt>
                <c:pt idx="1068">
                  <c:v>2.3731010000000001</c:v>
                </c:pt>
                <c:pt idx="1069">
                  <c:v>2.150058</c:v>
                </c:pt>
                <c:pt idx="1070">
                  <c:v>2.0375320000000001</c:v>
                </c:pt>
                <c:pt idx="1071">
                  <c:v>2.0696819999999998</c:v>
                </c:pt>
                <c:pt idx="1072">
                  <c:v>2.1570909999999999</c:v>
                </c:pt>
                <c:pt idx="1073">
                  <c:v>2.406256</c:v>
                </c:pt>
                <c:pt idx="1074">
                  <c:v>2.841291</c:v>
                </c:pt>
                <c:pt idx="1075">
                  <c:v>2.9528129999999999</c:v>
                </c:pt>
                <c:pt idx="1076">
                  <c:v>2.993001</c:v>
                </c:pt>
                <c:pt idx="1077">
                  <c:v>3.1517439999999999</c:v>
                </c:pt>
                <c:pt idx="1078">
                  <c:v>3.2944110000000002</c:v>
                </c:pt>
                <c:pt idx="1079">
                  <c:v>3.4632010000000002</c:v>
                </c:pt>
                <c:pt idx="1080">
                  <c:v>3.4632010000000002</c:v>
                </c:pt>
                <c:pt idx="1081">
                  <c:v>3.4632010000000002</c:v>
                </c:pt>
                <c:pt idx="1082">
                  <c:v>3.4632010000000002</c:v>
                </c:pt>
                <c:pt idx="1083">
                  <c:v>3.4632010000000002</c:v>
                </c:pt>
                <c:pt idx="1084">
                  <c:v>3.4632010000000002</c:v>
                </c:pt>
                <c:pt idx="1085">
                  <c:v>3.98665</c:v>
                </c:pt>
                <c:pt idx="1086">
                  <c:v>4.0198039999999997</c:v>
                </c:pt>
                <c:pt idx="1087">
                  <c:v>4.0067430000000002</c:v>
                </c:pt>
                <c:pt idx="1088">
                  <c:v>3.8620670000000001</c:v>
                </c:pt>
                <c:pt idx="1089">
                  <c:v>3.8640759999999998</c:v>
                </c:pt>
                <c:pt idx="1090">
                  <c:v>3.6852399999999998</c:v>
                </c:pt>
                <c:pt idx="1091">
                  <c:v>3.530516</c:v>
                </c:pt>
                <c:pt idx="1092">
                  <c:v>3.4541590000000002</c:v>
                </c:pt>
                <c:pt idx="1093">
                  <c:v>3.5998399999999999</c:v>
                </c:pt>
                <c:pt idx="1094">
                  <c:v>4.0931480000000002</c:v>
                </c:pt>
                <c:pt idx="1095">
                  <c:v>4.0167900000000003</c:v>
                </c:pt>
                <c:pt idx="1096">
                  <c:v>4.0348750000000004</c:v>
                </c:pt>
                <c:pt idx="1097">
                  <c:v>4.0348750000000004</c:v>
                </c:pt>
                <c:pt idx="1098">
                  <c:v>4.0348750000000004</c:v>
                </c:pt>
                <c:pt idx="1099">
                  <c:v>4.0348750000000004</c:v>
                </c:pt>
                <c:pt idx="1100">
                  <c:v>4.0348750000000004</c:v>
                </c:pt>
                <c:pt idx="1101">
                  <c:v>4.0348750000000004</c:v>
                </c:pt>
                <c:pt idx="1102">
                  <c:v>4.0348750000000004</c:v>
                </c:pt>
                <c:pt idx="1103">
                  <c:v>4.0348750000000004</c:v>
                </c:pt>
                <c:pt idx="1104">
                  <c:v>4.0348750000000004</c:v>
                </c:pt>
                <c:pt idx="1105">
                  <c:v>4.0348750000000004</c:v>
                </c:pt>
                <c:pt idx="1106">
                  <c:v>4.0348750000000004</c:v>
                </c:pt>
                <c:pt idx="1107">
                  <c:v>4.0348750000000004</c:v>
                </c:pt>
                <c:pt idx="1108">
                  <c:v>4.0348750000000004</c:v>
                </c:pt>
                <c:pt idx="1109">
                  <c:v>4.0348750000000004</c:v>
                </c:pt>
                <c:pt idx="1110">
                  <c:v>4.0348750000000004</c:v>
                </c:pt>
                <c:pt idx="1111">
                  <c:v>4.0348750000000004</c:v>
                </c:pt>
                <c:pt idx="1112">
                  <c:v>4.0348750000000004</c:v>
                </c:pt>
                <c:pt idx="1113">
                  <c:v>4.0348750000000004</c:v>
                </c:pt>
                <c:pt idx="1114">
                  <c:v>4.0348750000000004</c:v>
                </c:pt>
                <c:pt idx="1115">
                  <c:v>4.0348750000000004</c:v>
                </c:pt>
                <c:pt idx="1116">
                  <c:v>4.0348750000000004</c:v>
                </c:pt>
                <c:pt idx="1117">
                  <c:v>4.0348750000000004</c:v>
                </c:pt>
                <c:pt idx="1118">
                  <c:v>4.0348750000000004</c:v>
                </c:pt>
                <c:pt idx="1119">
                  <c:v>2.2686130000000002</c:v>
                </c:pt>
                <c:pt idx="1120">
                  <c:v>2.6936010000000001</c:v>
                </c:pt>
                <c:pt idx="1121">
                  <c:v>3.140692</c:v>
                </c:pt>
                <c:pt idx="1122">
                  <c:v>3.53152</c:v>
                </c:pt>
                <c:pt idx="1123">
                  <c:v>3.7736529999999999</c:v>
                </c:pt>
                <c:pt idx="1124">
                  <c:v>3.8540290000000001</c:v>
                </c:pt>
                <c:pt idx="1125">
                  <c:v>3.8540290000000001</c:v>
                </c:pt>
                <c:pt idx="1126">
                  <c:v>3.8540290000000001</c:v>
                </c:pt>
                <c:pt idx="1127">
                  <c:v>3.8540290000000001</c:v>
                </c:pt>
                <c:pt idx="1128">
                  <c:v>3.8540290000000001</c:v>
                </c:pt>
                <c:pt idx="1129">
                  <c:v>3.8540290000000001</c:v>
                </c:pt>
                <c:pt idx="1130">
                  <c:v>3.8540290000000001</c:v>
                </c:pt>
                <c:pt idx="1131">
                  <c:v>3.8540290000000001</c:v>
                </c:pt>
                <c:pt idx="1132">
                  <c:v>3.8540290000000001</c:v>
                </c:pt>
                <c:pt idx="1133">
                  <c:v>3.8540290000000001</c:v>
                </c:pt>
                <c:pt idx="1134">
                  <c:v>3.8540290000000001</c:v>
                </c:pt>
                <c:pt idx="1135">
                  <c:v>3.8540290000000001</c:v>
                </c:pt>
                <c:pt idx="1136">
                  <c:v>3.8540290000000001</c:v>
                </c:pt>
                <c:pt idx="1137">
                  <c:v>3.8540290000000001</c:v>
                </c:pt>
                <c:pt idx="1138">
                  <c:v>3.8540290000000001</c:v>
                </c:pt>
                <c:pt idx="1139">
                  <c:v>3.8540290000000001</c:v>
                </c:pt>
                <c:pt idx="1140">
                  <c:v>3.8540290000000001</c:v>
                </c:pt>
                <c:pt idx="1141">
                  <c:v>3.8540290000000001</c:v>
                </c:pt>
                <c:pt idx="1142">
                  <c:v>3.8540290000000001</c:v>
                </c:pt>
                <c:pt idx="1143">
                  <c:v>3.8540290000000001</c:v>
                </c:pt>
                <c:pt idx="1144">
                  <c:v>3.8540290000000001</c:v>
                </c:pt>
                <c:pt idx="1145">
                  <c:v>3.8540290000000001</c:v>
                </c:pt>
                <c:pt idx="1146">
                  <c:v>3.8540290000000001</c:v>
                </c:pt>
                <c:pt idx="1147">
                  <c:v>3.8540290000000001</c:v>
                </c:pt>
                <c:pt idx="1148">
                  <c:v>3.8540290000000001</c:v>
                </c:pt>
                <c:pt idx="1149">
                  <c:v>3.8540290000000001</c:v>
                </c:pt>
                <c:pt idx="1150">
                  <c:v>3.8540290000000001</c:v>
                </c:pt>
                <c:pt idx="1151">
                  <c:v>3.8540290000000001</c:v>
                </c:pt>
                <c:pt idx="1152">
                  <c:v>3.8540290000000001</c:v>
                </c:pt>
                <c:pt idx="1153">
                  <c:v>3.8540290000000001</c:v>
                </c:pt>
                <c:pt idx="1154">
                  <c:v>3.8540290000000001</c:v>
                </c:pt>
                <c:pt idx="1155">
                  <c:v>3.8540290000000001</c:v>
                </c:pt>
                <c:pt idx="1156">
                  <c:v>3.8540290000000001</c:v>
                </c:pt>
                <c:pt idx="1157">
                  <c:v>3.8540290000000001</c:v>
                </c:pt>
                <c:pt idx="1158">
                  <c:v>3.8540290000000001</c:v>
                </c:pt>
                <c:pt idx="1159">
                  <c:v>3.8540290000000001</c:v>
                </c:pt>
                <c:pt idx="1160">
                  <c:v>3.8540290000000001</c:v>
                </c:pt>
                <c:pt idx="1161">
                  <c:v>3.8540290000000001</c:v>
                </c:pt>
                <c:pt idx="1162">
                  <c:v>3.8540290000000001</c:v>
                </c:pt>
                <c:pt idx="1163">
                  <c:v>3.8540290000000001</c:v>
                </c:pt>
                <c:pt idx="1164">
                  <c:v>3.8540290000000001</c:v>
                </c:pt>
                <c:pt idx="1165">
                  <c:v>3.8540290000000001</c:v>
                </c:pt>
                <c:pt idx="1166">
                  <c:v>3.8540290000000001</c:v>
                </c:pt>
                <c:pt idx="1167">
                  <c:v>3.8540290000000001</c:v>
                </c:pt>
                <c:pt idx="1168">
                  <c:v>3.8540290000000001</c:v>
                </c:pt>
                <c:pt idx="1169">
                  <c:v>3.8540290000000001</c:v>
                </c:pt>
                <c:pt idx="1170">
                  <c:v>3.8540290000000001</c:v>
                </c:pt>
                <c:pt idx="1171">
                  <c:v>3.8540290000000001</c:v>
                </c:pt>
                <c:pt idx="1172">
                  <c:v>4.0881239999999996</c:v>
                </c:pt>
                <c:pt idx="1173">
                  <c:v>4.2378239999999998</c:v>
                </c:pt>
                <c:pt idx="1174">
                  <c:v>4.3443230000000002</c:v>
                </c:pt>
                <c:pt idx="1175">
                  <c:v>4.4528299999999996</c:v>
                </c:pt>
                <c:pt idx="1176">
                  <c:v>4.4528299999999996</c:v>
                </c:pt>
                <c:pt idx="1177">
                  <c:v>4.2950929999999996</c:v>
                </c:pt>
                <c:pt idx="1178">
                  <c:v>4.6035349999999999</c:v>
                </c:pt>
                <c:pt idx="1179">
                  <c:v>4.8677710000000003</c:v>
                </c:pt>
                <c:pt idx="1180">
                  <c:v>5.0044110000000002</c:v>
                </c:pt>
                <c:pt idx="1181">
                  <c:v>4.8235650000000003</c:v>
                </c:pt>
                <c:pt idx="1182">
                  <c:v>4.8697809999999997</c:v>
                </c:pt>
                <c:pt idx="1183">
                  <c:v>4.9280530000000002</c:v>
                </c:pt>
                <c:pt idx="1184">
                  <c:v>0</c:v>
                </c:pt>
                <c:pt idx="1185">
                  <c:v>4.7190760000000003</c:v>
                </c:pt>
                <c:pt idx="1186">
                  <c:v>4.212707</c:v>
                </c:pt>
                <c:pt idx="1187">
                  <c:v>4.0157860000000003</c:v>
                </c:pt>
                <c:pt idx="1188">
                  <c:v>3.8721139999999998</c:v>
                </c:pt>
                <c:pt idx="1189">
                  <c:v>3.9163209999999999</c:v>
                </c:pt>
                <c:pt idx="1190">
                  <c:v>3.9163209999999999</c:v>
                </c:pt>
                <c:pt idx="1191">
                  <c:v>3.9163209999999999</c:v>
                </c:pt>
                <c:pt idx="1192">
                  <c:v>3.9163209999999999</c:v>
                </c:pt>
                <c:pt idx="1193">
                  <c:v>3.9163209999999999</c:v>
                </c:pt>
                <c:pt idx="1194">
                  <c:v>3.9163209999999999</c:v>
                </c:pt>
                <c:pt idx="1195">
                  <c:v>3.9163209999999999</c:v>
                </c:pt>
                <c:pt idx="1196">
                  <c:v>3.9163209999999999</c:v>
                </c:pt>
                <c:pt idx="1197">
                  <c:v>3.9163209999999999</c:v>
                </c:pt>
                <c:pt idx="1198">
                  <c:v>3.9163209999999999</c:v>
                </c:pt>
                <c:pt idx="1199">
                  <c:v>3.9163209999999999</c:v>
                </c:pt>
                <c:pt idx="1200">
                  <c:v>3.9163209999999999</c:v>
                </c:pt>
                <c:pt idx="1201">
                  <c:v>3.9163209999999999</c:v>
                </c:pt>
                <c:pt idx="1202">
                  <c:v>3.9163209999999999</c:v>
                </c:pt>
                <c:pt idx="1203">
                  <c:v>3.9163209999999999</c:v>
                </c:pt>
                <c:pt idx="1204">
                  <c:v>3.9163209999999999</c:v>
                </c:pt>
                <c:pt idx="1205">
                  <c:v>3.9163209999999999</c:v>
                </c:pt>
                <c:pt idx="1206">
                  <c:v>3.9163209999999999</c:v>
                </c:pt>
                <c:pt idx="1207">
                  <c:v>3.9163209999999999</c:v>
                </c:pt>
                <c:pt idx="1208">
                  <c:v>3.9163209999999999</c:v>
                </c:pt>
                <c:pt idx="1209">
                  <c:v>3.9163209999999999</c:v>
                </c:pt>
                <c:pt idx="1210">
                  <c:v>3.9163209999999999</c:v>
                </c:pt>
                <c:pt idx="1211">
                  <c:v>3.9163209999999999</c:v>
                </c:pt>
                <c:pt idx="1212">
                  <c:v>3.9163209999999999</c:v>
                </c:pt>
                <c:pt idx="1213">
                  <c:v>3.9163209999999999</c:v>
                </c:pt>
                <c:pt idx="1214">
                  <c:v>3.9163209999999999</c:v>
                </c:pt>
                <c:pt idx="1215">
                  <c:v>3.9163209999999999</c:v>
                </c:pt>
                <c:pt idx="1216">
                  <c:v>3.9163209999999999</c:v>
                </c:pt>
                <c:pt idx="1217">
                  <c:v>3.9163209999999999</c:v>
                </c:pt>
                <c:pt idx="1218">
                  <c:v>3.9163209999999999</c:v>
                </c:pt>
                <c:pt idx="1219">
                  <c:v>3.9163209999999999</c:v>
                </c:pt>
                <c:pt idx="1220">
                  <c:v>3.9163209999999999</c:v>
                </c:pt>
                <c:pt idx="1221">
                  <c:v>3.9163209999999999</c:v>
                </c:pt>
                <c:pt idx="1222">
                  <c:v>3.9163209999999999</c:v>
                </c:pt>
                <c:pt idx="1223">
                  <c:v>3.9163209999999999</c:v>
                </c:pt>
                <c:pt idx="1224">
                  <c:v>3.9163209999999999</c:v>
                </c:pt>
                <c:pt idx="1225">
                  <c:v>3.9163209999999999</c:v>
                </c:pt>
                <c:pt idx="1226">
                  <c:v>3.9163209999999999</c:v>
                </c:pt>
                <c:pt idx="1227">
                  <c:v>3.9163209999999999</c:v>
                </c:pt>
                <c:pt idx="1228">
                  <c:v>3.9163209999999999</c:v>
                </c:pt>
                <c:pt idx="1229">
                  <c:v>3.9163209999999999</c:v>
                </c:pt>
                <c:pt idx="1230">
                  <c:v>5.0506270000000004</c:v>
                </c:pt>
                <c:pt idx="1231">
                  <c:v>4.9853209999999999</c:v>
                </c:pt>
                <c:pt idx="1232">
                  <c:v>4.9531710000000002</c:v>
                </c:pt>
                <c:pt idx="1233">
                  <c:v>4.6105679999999998</c:v>
                </c:pt>
                <c:pt idx="1234">
                  <c:v>4.1664909999999997</c:v>
                </c:pt>
                <c:pt idx="1235">
                  <c:v>3.9625370000000002</c:v>
                </c:pt>
                <c:pt idx="1236">
                  <c:v>3.861062</c:v>
                </c:pt>
                <c:pt idx="1237">
                  <c:v>3.999711</c:v>
                </c:pt>
                <c:pt idx="1238">
                  <c:v>4.3794870000000001</c:v>
                </c:pt>
                <c:pt idx="1239">
                  <c:v>4.2659560000000001</c:v>
                </c:pt>
                <c:pt idx="1240">
                  <c:v>4.3443230000000002</c:v>
                </c:pt>
                <c:pt idx="1241">
                  <c:v>4.3804920000000003</c:v>
                </c:pt>
                <c:pt idx="1242">
                  <c:v>4.2649509999999999</c:v>
                </c:pt>
                <c:pt idx="1243">
                  <c:v>4.0328660000000003</c:v>
                </c:pt>
                <c:pt idx="1244">
                  <c:v>4.073054</c:v>
                </c:pt>
                <c:pt idx="1245">
                  <c:v>3.9233530000000001</c:v>
                </c:pt>
                <c:pt idx="1246">
                  <c:v>3.64907</c:v>
                </c:pt>
                <c:pt idx="1247">
                  <c:v>3.5154450000000002</c:v>
                </c:pt>
                <c:pt idx="1248">
                  <c:v>3.4119609999999998</c:v>
                </c:pt>
                <c:pt idx="1249">
                  <c:v>3.2893880000000002</c:v>
                </c:pt>
                <c:pt idx="1250">
                  <c:v>3.2080069999999998</c:v>
                </c:pt>
                <c:pt idx="1251">
                  <c:v>3.166814</c:v>
                </c:pt>
                <c:pt idx="1252">
                  <c:v>3.066344</c:v>
                </c:pt>
                <c:pt idx="1253">
                  <c:v>2.991997</c:v>
                </c:pt>
                <c:pt idx="1254">
                  <c:v>2.9166439999999998</c:v>
                </c:pt>
                <c:pt idx="1255">
                  <c:v>2.8473199999999999</c:v>
                </c:pt>
                <c:pt idx="1256">
                  <c:v>2.8031130000000002</c:v>
                </c:pt>
                <c:pt idx="1257">
                  <c:v>2.7920609999999999</c:v>
                </c:pt>
                <c:pt idx="1258">
                  <c:v>2.7729720000000002</c:v>
                </c:pt>
                <c:pt idx="1259">
                  <c:v>2.6905869999999998</c:v>
                </c:pt>
                <c:pt idx="1260">
                  <c:v>2.6071960000000001</c:v>
                </c:pt>
                <c:pt idx="1261">
                  <c:v>2.3268849999999999</c:v>
                </c:pt>
                <c:pt idx="1262">
                  <c:v>2.2806690000000001</c:v>
                </c:pt>
                <c:pt idx="1263">
                  <c:v>2.4313739999999999</c:v>
                </c:pt>
                <c:pt idx="1264">
                  <c:v>2.7388119999999998</c:v>
                </c:pt>
                <c:pt idx="1265">
                  <c:v>3.2783359999999999</c:v>
                </c:pt>
                <c:pt idx="1266">
                  <c:v>3.85202</c:v>
                </c:pt>
                <c:pt idx="1267">
                  <c:v>4.0630069999999998</c:v>
                </c:pt>
                <c:pt idx="1268">
                  <c:v>4.3212149999999996</c:v>
                </c:pt>
                <c:pt idx="1269">
                  <c:v>4.3131769999999996</c:v>
                </c:pt>
                <c:pt idx="1270">
                  <c:v>4.4558439999999999</c:v>
                </c:pt>
                <c:pt idx="1271">
                  <c:v>4.7944279999999999</c:v>
                </c:pt>
                <c:pt idx="1272">
                  <c:v>4.5040699999999996</c:v>
                </c:pt>
                <c:pt idx="1273">
                  <c:v>4.5754039999999998</c:v>
                </c:pt>
                <c:pt idx="1274">
                  <c:v>4.6708499999999997</c:v>
                </c:pt>
                <c:pt idx="1275">
                  <c:v>5.0345519999999997</c:v>
                </c:pt>
                <c:pt idx="1276">
                  <c:v>5.2766840000000004</c:v>
                </c:pt>
                <c:pt idx="1277">
                  <c:v>5.0837820000000002</c:v>
                </c:pt>
                <c:pt idx="1278">
                  <c:v>5.177219</c:v>
                </c:pt>
                <c:pt idx="1279">
                  <c:v>5.3279240000000003</c:v>
                </c:pt>
                <c:pt idx="1280">
                  <c:v>5.011444</c:v>
                </c:pt>
                <c:pt idx="1281">
                  <c:v>4.7240989999999998</c:v>
                </c:pt>
                <c:pt idx="1282">
                  <c:v>4.3131769999999996</c:v>
                </c:pt>
                <c:pt idx="1283">
                  <c:v>3.8148460000000002</c:v>
                </c:pt>
                <c:pt idx="1284">
                  <c:v>3.9223490000000001</c:v>
                </c:pt>
                <c:pt idx="1285">
                  <c:v>4.0981709999999998</c:v>
                </c:pt>
                <c:pt idx="1286">
                  <c:v>4.3825010000000004</c:v>
                </c:pt>
                <c:pt idx="1287">
                  <c:v>4.4598630000000004</c:v>
                </c:pt>
                <c:pt idx="1288">
                  <c:v>4.5121070000000003</c:v>
                </c:pt>
                <c:pt idx="1289">
                  <c:v>4.4287179999999999</c:v>
                </c:pt>
                <c:pt idx="1290">
                  <c:v>4.2981069999999999</c:v>
                </c:pt>
                <c:pt idx="1291">
                  <c:v>4.1534300000000002</c:v>
                </c:pt>
                <c:pt idx="1292">
                  <c:v>4.1594579999999999</c:v>
                </c:pt>
                <c:pt idx="1293">
                  <c:v>4.1594579999999999</c:v>
                </c:pt>
                <c:pt idx="1294">
                  <c:v>4.1594579999999999</c:v>
                </c:pt>
                <c:pt idx="1295">
                  <c:v>4.1594579999999999</c:v>
                </c:pt>
                <c:pt idx="1296">
                  <c:v>4.1594579999999999</c:v>
                </c:pt>
                <c:pt idx="1297">
                  <c:v>4.1594579999999999</c:v>
                </c:pt>
                <c:pt idx="1298">
                  <c:v>4.1594579999999999</c:v>
                </c:pt>
                <c:pt idx="1299">
                  <c:v>4.1594579999999999</c:v>
                </c:pt>
                <c:pt idx="1300">
                  <c:v>4.1594579999999999</c:v>
                </c:pt>
                <c:pt idx="1301">
                  <c:v>4.1594579999999999</c:v>
                </c:pt>
                <c:pt idx="1302">
                  <c:v>4.1594579999999999</c:v>
                </c:pt>
                <c:pt idx="1303">
                  <c:v>4.1594579999999999</c:v>
                </c:pt>
                <c:pt idx="1304">
                  <c:v>4.1594579999999999</c:v>
                </c:pt>
                <c:pt idx="1305">
                  <c:v>4.1594579999999999</c:v>
                </c:pt>
                <c:pt idx="1306">
                  <c:v>4.1594579999999999</c:v>
                </c:pt>
                <c:pt idx="1307">
                  <c:v>4.1594579999999999</c:v>
                </c:pt>
                <c:pt idx="1308">
                  <c:v>4.1594579999999999</c:v>
                </c:pt>
                <c:pt idx="1309">
                  <c:v>4.1594579999999999</c:v>
                </c:pt>
                <c:pt idx="1310">
                  <c:v>4.1594579999999999</c:v>
                </c:pt>
                <c:pt idx="1311">
                  <c:v>4.1594579999999999</c:v>
                </c:pt>
                <c:pt idx="1312">
                  <c:v>2.5810740000000001</c:v>
                </c:pt>
                <c:pt idx="1313">
                  <c:v>3.2903920000000002</c:v>
                </c:pt>
                <c:pt idx="1314">
                  <c:v>3.6812209999999999</c:v>
                </c:pt>
                <c:pt idx="1315">
                  <c:v>3.9936820000000002</c:v>
                </c:pt>
                <c:pt idx="1316">
                  <c:v>4.2398340000000001</c:v>
                </c:pt>
                <c:pt idx="1317">
                  <c:v>4.2699749999999996</c:v>
                </c:pt>
                <c:pt idx="1318">
                  <c:v>4.3794870000000001</c:v>
                </c:pt>
                <c:pt idx="1319">
                  <c:v>4.7371600000000003</c:v>
                </c:pt>
                <c:pt idx="1320">
                  <c:v>4.6346809999999996</c:v>
                </c:pt>
                <c:pt idx="1321">
                  <c:v>4.5502859999999998</c:v>
                </c:pt>
                <c:pt idx="1322">
                  <c:v>4.3634120000000003</c:v>
                </c:pt>
                <c:pt idx="1323">
                  <c:v>4.4246990000000004</c:v>
                </c:pt>
                <c:pt idx="1324">
                  <c:v>4.5743989999999997</c:v>
                </c:pt>
                <c:pt idx="1325">
                  <c:v>4.7200800000000003</c:v>
                </c:pt>
                <c:pt idx="1326">
                  <c:v>4.6778829999999996</c:v>
                </c:pt>
                <c:pt idx="1327">
                  <c:v>4.7813670000000004</c:v>
                </c:pt>
                <c:pt idx="1328">
                  <c:v>4.708024</c:v>
                </c:pt>
                <c:pt idx="1329">
                  <c:v>4.4307270000000001</c:v>
                </c:pt>
                <c:pt idx="1330">
                  <c:v>4.0951570000000004</c:v>
                </c:pt>
                <c:pt idx="1331">
                  <c:v>3.7776719999999999</c:v>
                </c:pt>
                <c:pt idx="1332">
                  <c:v>3.835944</c:v>
                </c:pt>
                <c:pt idx="1333">
                  <c:v>3.835944</c:v>
                </c:pt>
                <c:pt idx="1334">
                  <c:v>3.835944</c:v>
                </c:pt>
                <c:pt idx="1335">
                  <c:v>3.835944</c:v>
                </c:pt>
                <c:pt idx="1336">
                  <c:v>4.2930830000000002</c:v>
                </c:pt>
                <c:pt idx="1337">
                  <c:v>4.3614030000000001</c:v>
                </c:pt>
                <c:pt idx="1338">
                  <c:v>4.2147160000000001</c:v>
                </c:pt>
                <c:pt idx="1339">
                  <c:v>4.0328660000000003</c:v>
                </c:pt>
                <c:pt idx="1340">
                  <c:v>3.830921</c:v>
                </c:pt>
                <c:pt idx="1341">
                  <c:v>3.838959</c:v>
                </c:pt>
                <c:pt idx="1342">
                  <c:v>3.709352</c:v>
                </c:pt>
                <c:pt idx="1343">
                  <c:v>3.4481299999999999</c:v>
                </c:pt>
                <c:pt idx="1344">
                  <c:v>3.3295759999999999</c:v>
                </c:pt>
                <c:pt idx="1345">
                  <c:v>3.1346639999999999</c:v>
                </c:pt>
                <c:pt idx="1346">
                  <c:v>3.0161090000000002</c:v>
                </c:pt>
                <c:pt idx="1347">
                  <c:v>2.9859680000000002</c:v>
                </c:pt>
                <c:pt idx="1348">
                  <c:v>2.9678840000000002</c:v>
                </c:pt>
                <c:pt idx="1349">
                  <c:v>2.8111510000000002</c:v>
                </c:pt>
                <c:pt idx="1350">
                  <c:v>2.7508689999999998</c:v>
                </c:pt>
                <c:pt idx="1351">
                  <c:v>2.658436</c:v>
                </c:pt>
                <c:pt idx="1352">
                  <c:v>2.632314</c:v>
                </c:pt>
                <c:pt idx="1353">
                  <c:v>2.6011679999999999</c:v>
                </c:pt>
                <c:pt idx="1354">
                  <c:v>2.5820789999999998</c:v>
                </c:pt>
                <c:pt idx="1355">
                  <c:v>2.5750459999999999</c:v>
                </c:pt>
                <c:pt idx="1356">
                  <c:v>2.471562</c:v>
                </c:pt>
                <c:pt idx="1357">
                  <c:v>2.3309039999999999</c:v>
                </c:pt>
                <c:pt idx="1358">
                  <c:v>2.1249400000000001</c:v>
                </c:pt>
                <c:pt idx="1359">
                  <c:v>2.1591</c:v>
                </c:pt>
                <c:pt idx="1360">
                  <c:v>2.1992880000000001</c:v>
                </c:pt>
                <c:pt idx="1361">
                  <c:v>2.726756</c:v>
                </c:pt>
                <c:pt idx="1362">
                  <c:v>3.027161</c:v>
                </c:pt>
                <c:pt idx="1363">
                  <c:v>3.4370780000000001</c:v>
                </c:pt>
                <c:pt idx="1364">
                  <c:v>3.4390879999999999</c:v>
                </c:pt>
                <c:pt idx="1365">
                  <c:v>3.573718</c:v>
                </c:pt>
                <c:pt idx="1366">
                  <c:v>3.6289760000000002</c:v>
                </c:pt>
                <c:pt idx="1367">
                  <c:v>3.6902629999999998</c:v>
                </c:pt>
                <c:pt idx="1368">
                  <c:v>3.6038589999999999</c:v>
                </c:pt>
                <c:pt idx="1369">
                  <c:v>3.4310499999999999</c:v>
                </c:pt>
                <c:pt idx="1370">
                  <c:v>3.560657</c:v>
                </c:pt>
                <c:pt idx="1371">
                  <c:v>3.856039</c:v>
                </c:pt>
                <c:pt idx="1372">
                  <c:v>3.9333999999999998</c:v>
                </c:pt>
                <c:pt idx="1373">
                  <c:v>4.0529590000000004</c:v>
                </c:pt>
                <c:pt idx="1374">
                  <c:v>4.0067430000000002</c:v>
                </c:pt>
                <c:pt idx="1375">
                  <c:v>3.9223490000000001</c:v>
                </c:pt>
                <c:pt idx="1376">
                  <c:v>3.870104</c:v>
                </c:pt>
                <c:pt idx="1377">
                  <c:v>3.7415029999999998</c:v>
                </c:pt>
                <c:pt idx="1378">
                  <c:v>3.5104220000000002</c:v>
                </c:pt>
                <c:pt idx="1379">
                  <c:v>3.3757920000000001</c:v>
                </c:pt>
                <c:pt idx="1380">
                  <c:v>3.4551630000000002</c:v>
                </c:pt>
                <c:pt idx="1381">
                  <c:v>3.7595869999999998</c:v>
                </c:pt>
                <c:pt idx="1382">
                  <c:v>3.9022549999999998</c:v>
                </c:pt>
                <c:pt idx="1383">
                  <c:v>3.9796170000000002</c:v>
                </c:pt>
                <c:pt idx="1384">
                  <c:v>3.848001</c:v>
                </c:pt>
                <c:pt idx="1385">
                  <c:v>3.7425069999999998</c:v>
                </c:pt>
                <c:pt idx="1386">
                  <c:v>3.6651449999999999</c:v>
                </c:pt>
                <c:pt idx="1387">
                  <c:v>3.6179250000000001</c:v>
                </c:pt>
                <c:pt idx="1388">
                  <c:v>3.5847690000000001</c:v>
                </c:pt>
                <c:pt idx="1389">
                  <c:v>3.4903279999999999</c:v>
                </c:pt>
                <c:pt idx="1390">
                  <c:v>3.3456510000000002</c:v>
                </c:pt>
                <c:pt idx="1391">
                  <c:v>3.153753</c:v>
                </c:pt>
                <c:pt idx="1392">
                  <c:v>3.1045229999999999</c:v>
                </c:pt>
                <c:pt idx="1393">
                  <c:v>3.0904569999999998</c:v>
                </c:pt>
                <c:pt idx="1394">
                  <c:v>2.874447</c:v>
                </c:pt>
                <c:pt idx="1395">
                  <c:v>2.7689530000000002</c:v>
                </c:pt>
                <c:pt idx="1396">
                  <c:v>2.7378079999999998</c:v>
                </c:pt>
                <c:pt idx="1397">
                  <c:v>2.6594410000000002</c:v>
                </c:pt>
                <c:pt idx="1398">
                  <c:v>2.5780599999999998</c:v>
                </c:pt>
                <c:pt idx="1399">
                  <c:v>2.5971489999999999</c:v>
                </c:pt>
                <c:pt idx="1400">
                  <c:v>2.4424260000000002</c:v>
                </c:pt>
                <c:pt idx="1401">
                  <c:v>2.4183129999999999</c:v>
                </c:pt>
                <c:pt idx="1402">
                  <c:v>2.4132889999999998</c:v>
                </c:pt>
                <c:pt idx="1403">
                  <c:v>2.488642</c:v>
                </c:pt>
                <c:pt idx="1404">
                  <c:v>2.4122849999999998</c:v>
                </c:pt>
                <c:pt idx="1405">
                  <c:v>2.1791939999999999</c:v>
                </c:pt>
                <c:pt idx="1406">
                  <c:v>2.0968089999999999</c:v>
                </c:pt>
                <c:pt idx="1407">
                  <c:v>2.0767150000000001</c:v>
                </c:pt>
                <c:pt idx="1408">
                  <c:v>2.2002929999999998</c:v>
                </c:pt>
                <c:pt idx="1409">
                  <c:v>2.4615149999999999</c:v>
                </c:pt>
                <c:pt idx="1410">
                  <c:v>2.7840240000000001</c:v>
                </c:pt>
                <c:pt idx="1411">
                  <c:v>2.9216679999999999</c:v>
                </c:pt>
                <c:pt idx="1412">
                  <c:v>3.0824189999999998</c:v>
                </c:pt>
                <c:pt idx="1413">
                  <c:v>3.2512089999999998</c:v>
                </c:pt>
                <c:pt idx="1414">
                  <c:v>3.2903920000000002</c:v>
                </c:pt>
                <c:pt idx="1415">
                  <c:v>3.4099520000000001</c:v>
                </c:pt>
                <c:pt idx="1416">
                  <c:v>3.488318</c:v>
                </c:pt>
                <c:pt idx="1417">
                  <c:v>3.5204689999999998</c:v>
                </c:pt>
                <c:pt idx="1418">
                  <c:v>3.6631360000000002</c:v>
                </c:pt>
                <c:pt idx="1419">
                  <c:v>3.71739</c:v>
                </c:pt>
                <c:pt idx="1420">
                  <c:v>3.883165</c:v>
                </c:pt>
                <c:pt idx="1421">
                  <c:v>3.8771369999999998</c:v>
                </c:pt>
                <c:pt idx="1422">
                  <c:v>3.9555039999999999</c:v>
                </c:pt>
                <c:pt idx="1423">
                  <c:v>3.7837000000000001</c:v>
                </c:pt>
                <c:pt idx="1424">
                  <c:v>3.708348</c:v>
                </c:pt>
                <c:pt idx="1425">
                  <c:v>3.6972960000000001</c:v>
                </c:pt>
                <c:pt idx="1426">
                  <c:v>3.4913319999999999</c:v>
                </c:pt>
                <c:pt idx="1427">
                  <c:v>3.4380829999999998</c:v>
                </c:pt>
                <c:pt idx="1428">
                  <c:v>3.5777369999999999</c:v>
                </c:pt>
                <c:pt idx="1429">
                  <c:v>3.8289119999999999</c:v>
                </c:pt>
                <c:pt idx="1430">
                  <c:v>3.9464610000000002</c:v>
                </c:pt>
                <c:pt idx="1431">
                  <c:v>3.995692</c:v>
                </c:pt>
                <c:pt idx="1432">
                  <c:v>3.9555039999999999</c:v>
                </c:pt>
                <c:pt idx="1433">
                  <c:v>3.8942169999999998</c:v>
                </c:pt>
                <c:pt idx="1434">
                  <c:v>3.8459910000000002</c:v>
                </c:pt>
                <c:pt idx="1435">
                  <c:v>3.8148460000000002</c:v>
                </c:pt>
                <c:pt idx="1436">
                  <c:v>3.7274370000000001</c:v>
                </c:pt>
                <c:pt idx="1437">
                  <c:v>3.7505449999999998</c:v>
                </c:pt>
                <c:pt idx="1438">
                  <c:v>3.5666850000000001</c:v>
                </c:pt>
                <c:pt idx="1439">
                  <c:v>3.356703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71A-412E-A655-CD6914602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341376"/>
        <c:axId val="240344448"/>
      </c:lineChart>
      <c:catAx>
        <c:axId val="240341376"/>
        <c:scaling>
          <c:orientation val="minMax"/>
        </c:scaling>
        <c:delete val="1"/>
        <c:axPos val="b"/>
        <c:numFmt formatCode="h:mm:ss" sourceLinked="1"/>
        <c:majorTickMark val="none"/>
        <c:minorTickMark val="none"/>
        <c:tickLblPos val="nextTo"/>
        <c:crossAx val="240344448"/>
        <c:crosses val="autoZero"/>
        <c:auto val="1"/>
        <c:lblAlgn val="ctr"/>
        <c:lblOffset val="100"/>
        <c:noMultiLvlLbl val="0"/>
      </c:catAx>
      <c:valAx>
        <c:axId val="240344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0341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44:24.480"/>
    </inkml:context>
    <inkml:brush xml:id="br0">
      <inkml:brushProperty name="width" value="0.1" units="cm"/>
      <inkml:brushProperty name="height" value="0.1" units="cm"/>
      <inkml:brushProperty name="color" value="#00B050"/>
    </inkml:brush>
  </inkml:definitions>
  <inkml:trace contextRef="#ctx0" brushRef="#br0">2 2503 928,'0'0'1117,"0"0"-123,0 1-67,0-1-67,-1 0-90,1 0-57,0 0-53,0 0-51,0 0-48,0 1-47,0-1-43,0 0-42,0 0-38,-1 0-36,1 1 255,1-1-115,-1 1-96,0-1-88,1 0-53,4 1 431,-2 0-359,-1-1-93,1 0 41,27-1 66,0-1-44,0-1-39,0 0-39,29-6 123,0-1-115,-4 0-90,-2 2-65,-2 5 43,-26 2-70,3-3-62,9-6 123,1 1-95,4-1-66,-35 8 62,-1 0 1,0-1-1,0 1 0,0-1 1,0-1-1,-1 1 0,5-4-10,-3 2 24,0 0-1,0 2 0,0-1 0,7-2-23,2 0 7,72-28-21,-53 17 67,1 3-56,20-1 51,-3 2-17,13-2-25,-52 12 1,0 0 0,0 0-1,0-1 1,11-4-7,23-11 36,-23 10-39,-1-2 1,0 0-1,15-9 3,-27 13 0,1 1 0,-1 0 0,2 1 0,5 0 0,42-20 11,-42 16-11,-1-1-1,-1-1 1,0-1 0,-1 1 0,12-12 0,-23 20 0,0-1 0,1 1 0,0-1 0,0 1 0,0 0 0,0 0 0,6-1 0,23-11 2,-7 0-4,-18 10 0,0 0 0,0 0 1,-1 0-1,0-2 1,-1 1-1,7-7 2,-9 9-12,0-1-1,0 1 1,1-1 0,0 1-1,-1 0 1,2 1-1,-1-1 1,3 0 12,11-4 10,-2-3 62,-1 0-40,12-3-44,-8 3-4,-18 9 17,-1-1 0,1 0 0,0 0 1,-1 0-1,0 0 0,0 1 0,0-2 0,0 1-1,0-1 1,0 1 0,0 0 0,0 0-1,0 0 1,1 0 0,0 0 0,2 0-1,7-5-2,-1-1 1,0 0 0,0 0 0,7-8 1,21-17-1,-19 20-18,10-4 42,5-4 20,-13 5-72,-18 13 24,0-1 0,0 1 0,1 1 0,0 0 1,2-2 4,10-5-3,-14 8 3,0-1 1,0 1-1,1 0 1,-1 0-1,1 0 1,0 0-1,0 0 0,-1 1 1,2 1-1,28-12-6,0-1 1,12-1 23,-5-1-6,-1 3-22,-24 8 4,-1 0 0,1 1 1,16-3 5,-12 3 2,1-1 0,17-6-2,-17 5 4,0 1 1,21-3-5,-6 1 8,27-7-8,-25 6 6,4 1-15,0 2 36,-40 4-25,0 0 0,-2 0-1,1 0-1,-1 1 1,1-1-1,-1 0 0,1 0 1,-1 0-1,1 0 1,-1 0-1,1 0 0,-1 0 1,1-1-1,-1 1 1,1 0-1,-1 0 0,1 0 1,-1 0-1,1 0 1,-1-1-1,0 1 0,1 0 1,-1 0-1,1-1 1,-1 1-1,0 0 0,1 0 1,-1-1-1,11-5-24,-8 5 24,-1 0 1,1 0-1,0 0 0,0 0 1,-1 0-1,1 0 0,0 1 0,3-1 1,47-5 33,0 3 0,47 0-34,-11 2-1,-45 2-25,25-6 39,-1 1 21,-15 4-8,43 6-26,-19-1 39,-13-1 36,-23 0-57,1 2 13,-25-4-8,0 0 1,-1 1 0,0 0 0,0 1 0,0 0 0,13 5-24,4 5-23,1-1 64,36 14 90,-15-1-52,-21-5-65,7 3 93,-32-19-86,0 1 1,0-1-1,-1 1 1,1 1-1,-2 0 1,5 4-22,-2-2 28,1 1 0,0-1 0,3 0-28,74 40 66,-25-16-4,-43-22-35,1-1-1,0-2 1,18 6-27,37 16 48,-48-17-44,0-2 0,0-1 0,1 0 0,7 0-4,-16-6 1,0 0 0,0-1-1,1-1 1,-1 0 0,1-2-1,-1 0 1,1-1 0,-1 0-1,0-1 1,1-1 0,-1-1-1,9-2 0,-21 4 5,-1-2 0,1 1 0,-1-1 0,0 0 0,0 0 0,-1-1 0,2-1-5,6-3 1,-10 6-3,0 0 0,-1 0 0,1 0 0,-1 0 0,0-1 0,0 1 0,-1-1 0,1 1 2,16-19-6,35-31 27,-30 32-25,-18 15 7,1 0 0,0 1 0,1-1 0,-1 1 0,1 0 0,0 0 0,1 0 0,1 1-3,12-6-15,-1 0 13,-4 4-32,-10 3 38,0 1 1,0-1-1,0 0 0,0-1 0,-1 0 0,0 0 0,5-4-4,23-14-29,43-24 46,-47 28 4,1 0 0,14-5-21,-20 12-41,14-6 46,-26 10-3,0 1 0,1 0-1,0 0 1,0 2 0,0 0 0,12-3-2,-6 1 7,0 0 0,-1-1 1,5-2-8,43-15-6,69-12 54,-31 24 69,-88 5-112,41-6 53,-31 6-37,-2-1 0,1-2 1,22-10-22,2-2-9,-8 5 24,-11 2-32,-15 5 19,0 0 0,-1-1 0,-1-1 0,11-10-2,25-28 67,106-103-115,-126 126 44,68-50-72,-74 53 143,-3-3-33,0 2-47,-13 14 12,0 0 0,-1-1 0,-1 0 0,0 1 0,2-12 1,-2 10-8,-1-2 0,2 2 1,1 0-1,3-5 8,-7 13 1,0-3 1,-1 1-1,0 0 1,0-1-1,-1 2 1,0-2 0,0-3-2,1 5-18,1-1 33,1 0 9,-4-1-47,1-1 24,0 1-1,1 0 0,0 0 1,1 0-1,0-1 0,1 2 1,0 0-1,0-1 1,2-1-1,12-20 19,-9 13-15,17-23-82,-18 28 80,-1 0 35,3 1-79,2 1 45,9-8 82,-11 8-69,25-12-94,-25 16 80,-2 0 36,88-58 22,-64 44-145,-1-1 66,41-23 59,-42 26-36,5-2-29,-7 9 45,-1 2-19,-1 0 2,0 2 1,0 0-1,1 1 1,1 1-4,-19 3-6,-1 1 0,1 0 0,0 0 0,-1 0 0,7 2 6,-10-1 1,-1 0 0,0 0-1,0 1 1,0 0 0,0-1 0,0 1 0,0 1 0,0-1-1,-1-1 1,4 4-1,12 8 18,2-1-47,-9-7-5,17 10 61,15 8-63,18 22 30,-60-43 6,-1 0 0,1 1-1,0-1 1,-1 1 0,0 0 0,0-1-1,0 1 1,1 0 0,10 14-8,3 1-33,7 6 28,-4-11 67,-2 2-51,24 17-36,-31-25 34,-2 1-1,1-1 0,-1 1 1,0 0-1,-1 1 1,-1-1-1,1 2 0,39 67-11,-31-50-2,6 10-49,13 19 38,-25-43 19,4 5-50,9 7 33,12 16-26,-5 5-51,-1 1 35,13 23 4,-30-55 85,11 7-41,10 12-1,-22-19 15,75 106-45,-31-38-55,-51-77 98,1-2 0,0 1 0,1 0 0,-1-1 0,4 3 4,22 22-14,41 53 14,-37-42-10,-15-19-37,1 0 0,2-1 0,3 2 47,-24-22 9,-1 0-31,8 12 30,50 76-61,-30-44 53,0-1 39,-13-19-41,0 2-15,2-1 0,3 1 17,20 29-36,-30-39 19,0-1 0,2 0-1,1 0 1,7 6 17,-12-13-109,-1-1 90,0 2 58,7 12 119,-5-9-133,-3-1-115,-2-5-8,-1-1-43,1-1-48,0 2-54,-1-1-60,1 0-65,-3-5 767,-1 0-85,0 1-88,1-1-91,-1 0-91,0 1-94,1-1-97,-1 0-98,0 0 35,0 0-41,1 1-43,-1-1-43,0 0 100,0 0 74,1 0 60,-1 1 44,1-1 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8:41.484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2261 928,'0'0'1117,"0"0"-123,0 1-67,0-1-67,-1 0-90,1 0-57,0 0-53,0 0-51,0 0-48,0 1-47,0-1-43,0 0-42,0 0-38,-1 0-36,1 1 255,1-1-115,-1 1-96,0-1-88,1 0-53,4 1 431,-2 0-359,-1-1-93,1 0 41,27-1 66,0-1-44,0-1-39,0 1-39,29-7 123,0 0-115,-4 0-90,-2 2-65,-2 5 43,-26 1-70,3-4-62,9-3 123,1 0-95,4-1-66,-35 7 62,-1-1 1,0 1-1,0 0 0,0-1 1,0 0-1,-1 0 0,5-3-10,-3 2 24,0-1-1,0 2 0,0-1 0,7-1-23,2 0 7,72-26-21,-53 16 67,1 2-56,20 0 51,-3 0-17,13 0-25,-52 11 1,0-1 0,0 0-1,0 0 1,11-5-7,23-9 36,-23 8-39,-1 0 1,0-1-1,15-8 3,-27 12 0,1 0 0,-1 1 0,2 1 0,5-2 0,42-16 11,-42 14-11,-1-1-1,-1-1 1,0 0 0,-1-1 0,12-9 0,-23 16 0,0 1 0,1 0 0,0 0 0,0 0 0,0 0 0,0 1 0,6-2 0,23-10 2,-7 1-4,-18 9 0,0-1 0,0 0 1,-1 1-1,0-3 1,-1 2-1,7-6 2,-9 6-12,0 1-1,0 0 1,1 0 0,0 1-1,-1-1 1,2 1-1,-1 0 1,3-1 12,11-4 10,-2-1 62,-1-1-40,12-3-44,-8 3-4,-18 9 17,-1-2 0,1 0 0,0 1 1,-1-1-1,0 0 0,0 1 0,0-2 0,0 2-1,0-2 1,0 1 0,0 1 0,0-1-1,0 0 1,1 1 0,0-1 0,2 0-1,7-4-2,-1-1 1,0 0 0,0-1 0,7-6 1,21-16-1,-19 19-18,10-5 42,5-2 20,-13 3-72,-18 13 24,0-2 0,0 2 0,1 0 0,0 0 1,2-2 4,10-3-3,-14 6 3,0-1 1,0 1-1,1 1 1,-1-1-1,1 0 1,0 0-1,0 1 0,-1 0 1,2 0-1,28-10-6,0 0 1,12-2 23,-5 0-6,-1 2-22,-24 7 4,-1 0 0,1 1 1,16-2 5,-12 3 2,1-2 0,17-5-2,-17 5 4,0-1 1,21-1-5,-6 1 8,27-6-8,-25 4 6,4 1-15,0 3 36,-40 3-25,0 0 0,-2 0-1,1 0-1,-1 1 1,1-1-1,-1 0 0,1 0 1,-1 0-1,1 0 1,-1 0-1,1 0 0,-1 0 1,1-1-1,-1 1 1,1 0-1,-1 0 0,1 0 1,-1 0-1,1 0 1,-1-1-1,0 1 0,1 0 1,-1 0-1,1-1 1,-1 1-1,0 0 0,1 0 1,-1-1-1,11-4-24,-8 4 24,-1 0 1,1 0-1,0 0 0,0 0 1,-1 1-1,1-1 0,0 1 0,3-1 1,47-4 33,0 1 0,47 1-34,-11 3-1,-45 0-25,25-4 39,-1 1 21,-15 3-8,43 5-26,-19-1 39,-13 1 36,-23-2-57,1 2 13,-25-3-8,0 0 1,-1 1 0,0-1 0,0 2 0,0-1 0,13 6-24,4 3-23,1 0 64,36 12 90,-15 0-52,-21-6-65,7 4 93,-32-17-86,0 0 1,0 0-1,-1 1 1,1 0-1,-2 0 1,5 4-22,-2-2 28,1 1 0,0-1 0,3 1-28,74 35 66,-25-14-4,-43-21-35,1 0-1,0-1 1,18 4-27,37 16 48,-48-17-44,0-1 0,0-1 0,1 0 0,7 1-4,-16-7 1,0 1 0,0-2-1,1 0 1,-1 0 0,1-2-1,-1 0 1,1-1 0,-1 0-1,0-1 1,1 0 0,-1-2-1,9-1 0,-21 2 5,-1 0 0,1 0 0,-1 0 0,0-1 0,0 1 0,-1-2 0,2 0-5,6-4 1,-10 7-3,0-1 0,-1 0 0,1 1 0,-1-1 0,0-1 0,0 2 0,-1-2 0,1 1 2,16-16-6,35-30 27,-30 31-25,-18 12 7,1 0 0,0 2 0,1-1 0,-1 0 0,1 1 0,0-1 0,1 1 0,1 0-3,12-5-15,-1 0 13,-4 4-32,-10 2 38,0 1 1,0-1-1,0 0 0,0 0 0,-1-1 0,0 1 0,5-4-4,23-13-29,43-22 46,-47 26 4,1 0 0,14-5-21,-20 11-41,14-6 46,-26 10-3,0 1 0,1-1-1,0 1 1,0 1 0,0 0 0,12-2-2,-6 1 7,0 0 0,-1-2 1,5-1-8,43-13-6,69-12 54,-31 22 69,-88 5-112,41-6 53,-31 6-37,-2-2 0,1 0 1,22-10-22,2-2-9,-8 5 24,-11 2-32,-15 4 19,0-1 0,-1 0 0,-1 0 0,11-10-2,25-25 67,106-94-115,-126 114 44,68-44-72,-74 47 143,-3-2-33,0 2-47,-13 12 12,0-1 0,-1 1 0,-1-1 0,0 1 0,2-11 1,-2 9-8,-1-1 0,2 2 1,1-2-1,3-3 8,-7 11 1,0-2 1,-1 1-1,0 0 1,0-1-1,-1 1 1,0-1 0,0-3-2,1 5-18,1-1 33,1-1 9,-4 0-47,1-1 24,0 1-1,1-1 0,0 1 1,1 0-1,0-1 0,1 1 1,0 1-1,0-1 1,2-1-1,12-19 19,-9 12-15,17-20-82,-18 26 80,-1-1 35,3 0-79,2 2 45,9-7 82,-11 7-69,25-11-94,-25 15 80,-2-1 36,88-52 22,-64 40-145,-1-1 66,41-21 59,-42 24-36,5-3-29,-7 9 45,-1 2-19,-1 0 2,0 1 1,0 1-1,1 0 1,1 2-4,-19 2-6,-1 1 0,1 0 0,0 0 0,-1 0 0,7 2 6,-10-1 1,-1 0 0,0-1-1,0 2 1,0 0 0,0-1 0,0 1 0,0 0 0,0 0-1,-1 0 1,4 2-1,12 8 18,2-2-47,-9-5-5,17 8 61,15 9-63,18 18 30,-60-38 6,-1 0 0,1 0-1,0 0 1,-1 1 0,0-1 0,0 0-1,0 1 1,1 0 0,10 12-8,3 2-33,7 4 28,-4-9 67,-2 1-51,24 16-36,-31-23 34,-2 1-1,1 0 0,-1 0 1,0 1-1,-1-1 1,-1 1-1,1 1 0,39 61-11,-31-46-2,6 9-49,13 18 38,-25-39 19,4 4-50,9 7 33,12 13-26,-5 7-51,-1-1 35,13 21 4,-30-50 85,11 7-41,10 11-1,-22-18 15,75 97-45,-31-35-55,-51-70 98,1-1 0,0 1 0,1-1 0,-1 0 0,4 2 4,22 20-14,41 48 14,-37-39-10,-15-16-37,1 1 0,2-3 0,3 4 47,-24-21 9,-1 0-31,8 10 30,50 70-61,-30-40 53,0-2 39,-13-16-41,0 2-15,2-2 0,3 2 17,20 26-36,-30-36 19,0 0 0,2-1-1,1 0 1,7 6 17,-12-12-109,-1 0 90,0 1 58,7 11 119,-5-8-133,-3-1-115,-2-5-8,-1 0-43,1-1-48,0 1-54,-1 0-60,1-1-65,-3-4 767,-1 0-85,0 1-88,1-1-91,-1 0-91,0 1-94,1-1-97,-1 0-98,0 0 35,0 0-41,1 1-43,-1-1-43,0 0 100,0 0 74,1 0 60,-1 1 44,1-1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8:41.485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3061 928,'0'0'1117,"0"0"-123,0 1-67,0-1-67,-1 0-90,1 0-57,0 0-53,0 0-51,0 0-48,0 1-47,0-1-43,0 0-42,0 0-38,-1 0-36,1 1 255,1-1-115,-1 1-96,0-1-88,1 0-53,4 1 431,-2 1-359,-1-2-93,1 0 41,27-2 66,0 0-44,0-1-39,0-1-39,29-8 123,0 0-115,-4 0-90,-2 3-65,-2 5 43,-26 3-70,3-5-62,9-6 123,1 1-95,4 0-66,-35 8 62,-1 0 1,0-1-1,0 2 0,0-2 1,0-1-1,-1 2 0,5-5-10,-3 2 24,0 0-1,0 1 0,0 0 0,7-2-23,2 0 7,72-35-21,-53 22 67,1 2-56,20 0 51,-3 2-17,13-2-25,-52 14 1,0 1 0,0-1-1,0-1 1,11-5-7,23-13 36,-23 11-39,-1-1 1,0 0-1,15-12 3,-27 17 0,1 1 0,-1 0 0,2 1 0,5-1 0,42-23 11,-42 18-11,-1 0-1,-1-1 1,0-1 0,-1-1 0,12-12 0,-23 22 0,0 1 0,1 0 0,0-1 0,0 2 0,0-1 0,0 1 0,6-2 0,23-14 2,-7 1-4,-18 12 0,0 0 0,0-1 1,-1 1-1,0-2 1,-1 1-1,7-9 2,-9 10-12,0 0-1,0 1 1,1 0 0,0 0-1,-1 0 1,2 1-1,-1 0 1,3-1 12,11-6 10,-2-2 62,-1 0-40,12-5-44,-8 5-4,-18 11 17,-1-2 0,1 1 0,0-1 1,-1 1-1,0-1 0,0 0 0,0 0 0,0 0-1,0-1 1,0 2 0,0-1 0,0 1-1,0-1 1,1 1 0,0-1 0,2-1-1,7-4-2,-1-2 1,0 0 0,0-1 0,7-8 1,21-21-1,-19 24-18,10-6 42,5-3 20,-13 5-72,-18 16 24,0-1 0,0 1 0,1 2 0,0-2 1,2-1 4,10-6-3,-14 10 3,0-2 1,0 2-1,1 0 1,-1-1-1,1 1 1,0-1-1,0 1 0,-1 1 1,2 0-1,28-14-6,0 0 1,12-3 23,-5 0-6,-1 4-22,-24 9 4,-1-1 0,1 3 1,16-4 5,-12 3 2,1-1 0,17-7-2,-17 6 4,0 1 1,21-4-5,-6 2 8,27-8-8,-25 5 6,4 3-15,0 2 36,-40 5-25,0 0 0,-2 0-1,1 0-1,-1 1 1,1-1-1,-1 0 0,1 0 1,-1 0-1,1 0 1,-1 0-1,1 0 0,-1 0 1,1-1-1,-1 1 1,1 0-1,-1 0 0,1 0 1,-1 0-1,1 0 1,-1-1-1,0 1 0,1 0 1,-1 0-1,1-1 1,-1 1-1,0 0 0,1 0 1,-1-1-1,11-6-24,-8 5 24,-1 1 1,1 0-1,0 0 0,0 0 1,-1-1-1,1 1 0,0 1 0,3-1 1,47-6 33,0 2 0,47 2-34,-11 1-1,-45 4-25,25-8 39,-1 1 21,-15 5-8,43 7-26,-19-1 39,-13 0 36,-23-1-57,1 2 13,-25-5-8,0 1 1,-1 0 0,0 1 0,0 0 0,0 1 0,13 7-24,4 5-23,1-2 64,36 18 90,-15 0-52,-21-9-65,7 6 93,-32-24-86,0 1 1,0 0-1,-1 1 1,1 0-1,-2 0 1,5 5-22,-2-1 28,1 0 0,0-1 0,3 1-28,74 47 66,-25-19-4,-43-26-35,1-3-1,0 0 1,18 6-27,37 20 48,-48-22-44,0-1 0,0-2 0,1 0 0,7 1-4,-16-8 1,0 0 0,0-2-1,1 0 1,-1-1 0,1-2-1,-1 0 1,1-1 0,-1 0-1,0-2 1,1 0 0,-1-2-1,9-2 0,-21 3 5,-1-1 0,1 2 0,-1-2 0,0 0 0,0 1 0,-1-2 0,2-1-5,6-5 1,-10 8-3,0 1 0,-1-1 0,1 0 0,-1 1 0,0-2 0,0 2 0,-1-2 0,1 0 2,16-21-6,35-40 27,-30 42-25,-18 16 7,1 0 0,0 2 0,1-1 0,-1 1 0,1 0 0,0 0 0,1 0 0,1 0-3,12-6-15,-1 1 13,-4 3-32,-10 5 38,0-1 1,0 1-1,0-1 0,0-1 0,-1 1 0,0-1 0,5-5-4,23-17-29,43-29 46,-47 34 4,1 0 0,14-6-21,-20 15-41,14-9 46,-26 14-3,0 1 0,1 0-1,0-1 1,0 2 0,0 2 0,12-5-2,-6 2 7,0 0 0,-1-1 1,5-4-8,43-17-6,69-15 54,-31 29 69,-88 7-112,41-8 53,-31 8-37,-2-3 0,1-1 1,22-13-22,2-1-9,-8 5 24,-11 3-32,-15 6 19,0-1 0,-1 0 0,-1-1 0,11-14-2,25-32 67,106-128-115,-126 155 44,68-61-72,-74 64 143,-3-2-33,0 1-47,-13 18 12,0-1 0,-1-1 0,-1 1 0,0 0 0,2-13 1,-2 10-8,-1-1 0,2 3 1,1-2-1,3-4 8,-7 13 1,0-1 1,-1 1-1,0-1 1,0 0-1,-1 0 1,0 0 0,0-4-2,1 6-18,1-2 33,1 0 9,-4-1-47,1 0 24,0 0-1,1 0 0,0 0 1,1 1-1,0-2 0,1 1 1,0 2-1,0-2 1,2 0-1,12-26 19,-9 16-15,17-28-82,-18 35 80,-1 0 35,3 0-79,2 2 45,9-9 82,-11 8-69,25-13-94,-25 19 80,-2 1 36,88-73 22,-64 54-145,-1 1 66,41-31 59,-42 34-36,5-4-29,-7 12 45,-1 3-19,-1-1 2,0 2 1,0 1-1,1 1 1,1 1-4,-19 4-6,-1 1 0,1 0 0,0 0 0,-1 0 0,7 2 6,-10 0 1,-1-1 0,0 0-1,0 1 1,0 1 0,0-2 0,0 1 0,0 2 0,0-2-1,-1 1 1,4 3-1,12 9 18,2-1-47,-9-7-5,17 11 61,15 11-63,18 25 30,-60-51 6,-1-1 0,1 2-1,0-2 1,-1 2 0,0-1 0,0 0-1,0 0 1,1 2 0,10 15-8,3 3-33,7 5 28,-4-11 67,-2 1-51,24 21-36,-31-31 34,-2 2-1,1-1 0,-1 1 1,0-1-1,-1 2 1,-1 0-1,1 1 0,39 81-11,-31-59-2,6 11-49,13 23 38,-25-52 19,4 6-50,9 9 33,12 19-26,-5 7-51,-1 0 35,13 28 4,-30-67 85,11 9-41,10 15-1,-22-24 15,75 130-45,-31-47-55,-51-93 98,1-2 0,0-1 0,1 1 0,-1-1 0,4 3 4,22 28-14,41 64 14,-37-51-10,-15-23-37,1 0 0,2-2 0,3 3 47,-24-27 9,-1 0-31,8 14 30,50 95-61,-30-56 53,0-1 39,-13-22-41,0 2-15,2-2 0,3 2 17,20 36-36,-30-49 19,0 0 0,2-1-1,1-1 1,7 10 17,-12-18-109,-1 1 90,0 0 58,7 15 119,-5-9-133,-3-3-115,-2-6-8,-1-1-43,1 0-48,0 1-54,-1-1-60,1 0-65,-3-6 767,-1 0-85,0 1-88,1-1-91,-1 0-91,0 1-94,1-1-97,-1 0-98,0 0 35,0 0-41,1 1-43,-1-1-43,0 0 100,0 0 74,1 0 60,-1 2 44,1-2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8:41.486"/>
    </inkml:context>
    <inkml:brush xml:id="br0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2 2707 928,'0'0'1117,"0"0"-123,0 1-67,0-1-67,-1 0-90,1 0-57,0 0-53,0 0-51,0 0-48,0 1-47,0-1-43,0 0-42,0 0-38,-1 0-36,1 1 255,1-1-115,-1 1-96,0-1-88,1 0-53,4 1 431,-2 0-359,-1-1-93,1 0 41,27-1 66,0-1-44,0-1-39,0-1-39,29-6 123,0-1-115,-4 1-90,-2 1-65,-2 6 43,-26 2-70,3-4-62,9-6 123,1 2-95,4-1-66,-35 7 62,-1 0 1,0 0-1,0 1 0,0-1 1,0-1-1,-1 1 0,5-5-10,-3 3 24,0 0-1,0 0 0,0 1 0,7-2-23,2 0 7,72-31-21,-53 19 67,1 2-56,20 0 51,-3 2-17,13-2-25,-52 13 1,0 0 0,0-1-1,0 0 1,11-5-7,23-11 36,-23 9-39,-1 0 1,0-1-1,15-10 3,-27 15 0,1 0 0,-1 1 0,2 1 0,5-1 0,42-21 11,-42 17-11,-1-1-1,-1 0 1,0-2 0,-1 1 0,12-13 0,-23 21 0,0 0 0,1 1 0,0-1 0,0 0 0,0 1 0,0 0 0,6-1 0,23-13 2,-7 1-4,-18 11 0,0 0 0,0-1 1,-1 0-1,0-1 1,-1 1-1,7-8 2,-9 9-12,0-1-1,0 2 1,1-1 0,0 1-1,-1 0 1,2 0-1,-1 0 1,3 0 12,11-5 10,-2-3 62,-1 0-40,12-3-44,-8 3-4,-18 10 17,-1-1 0,1 0 0,0-1 1,-1 1-1,0 0 0,0 0 0,0-1 0,0 1-1,0-2 1,0 2 0,0 0 0,0 0-1,0 0 1,1 0 0,0 0 0,2-2-1,7-3-2,-1-2 1,0 1 0,0-1 0,7-8 1,21-19-1,-19 22-18,10-5 42,5-3 20,-13 4-72,-18 15 24,0-1 0,0 0 0,1 2 0,0-1 1,2-1 4,10-6-3,-14 9 3,0-1 1,0 1-1,1 0 1,-1 0-1,1 0 1,0 0-1,0-1 0,-1 2 1,2 0-1,28-11-6,0-2 1,12-2 23,-5 1-6,-1 2-22,-24 9 4,-1-2 0,1 3 1,16-3 5,-12 3 2,1-1 0,17-7-2,-17 6 4,0 0 1,21-3-5,-6 2 8,27-8-8,-25 6 6,4 2-15,0 1 36,-40 5-25,0 0 0,-2 0-1,1 0-1,-1 1 1,1-1-1,-1 0 0,1 0 1,-1 0-1,1 0 1,-1 0-1,1 0 0,-1 0 1,1-1-1,-1 1 1,1 0-1,-1 0 0,1 0 1,-1 0-1,1 0 1,-1-1-1,0 1 0,1 0 1,-1 0-1,1-1 1,-1 1-1,0 0 0,1 0 1,-1-1-1,11-5-24,-8 5 24,-1 0 1,1 0-1,0 0 0,0 0 1,-1 0-1,1 0 0,0 1 0,3-1 1,47-6 33,0 3 0,47 1-34,-11 2-1,-45 2-25,25-6 39,-1 0 21,-15 5-8,43 7-26,-19-2 39,-13 0 36,-23-1-57,1 3 13,-25-5-8,0 0 1,-1 1 0,0 0 0,0 1 0,0 1 0,13 5-24,4 5-23,1-1 64,36 15 90,-15-1-52,-21-6-65,7 5 93,-32-22-86,0 1 1,0 1-1,-1-1 1,1 1-1,-2 1 1,5 3-22,-2 0 28,1-1 0,0 0 0,3 0-28,74 43 66,-25-18-4,-43-23-35,1-1-1,0-2 1,18 6-27,37 17 48,-48-18-44,0-1 0,0-3 0,1 1 0,7 0-4,-16-7 1,0 1 0,0-2-1,1-1 1,-1 0 0,1-2-1,-1 0 1,1-1 0,-1 0-1,0-1 1,1-1 0,-1-2-1,9-1 0,-21 3 5,-1-1 0,1 1 0,-1-2 0,0 1 0,0 0 0,-1-1 0,2-2-5,6-3 1,-10 7-3,0 0 0,-1-1 0,1 1 0,-1 0 0,0-1 0,0 1 0,-1-1 0,1-1 2,16-18-6,35-35 27,-30 36-25,-18 16 7,1-1 0,0 1 0,1 0 0,-1 1 0,1 0 0,0-1 0,1 1 0,1 0-3,12-6-15,-1 1 13,-4 3-32,-10 4 38,0 0 1,0 0-1,0 0 0,0-1 0,-1-1 0,0 1 0,5-4-4,23-16-29,43-26 46,-47 30 4,1 1 0,14-6-21,-20 14-41,14-8 46,-26 11-3,0 2 0,1 0-1,0-1 1,0 2 0,0 1 0,12-3-2,-6 0 7,0 1 0,-1-1 1,5-4-8,43-14-6,69-14 54,-31 25 69,-88 7-112,41-7 53,-31 7-37,-2-3 0,1 0 1,22-12-22,2-1-9,-8 4 24,-11 3-32,-15 6 19,0-2 0,-1 0 0,-1 0 0,11-12-2,25-30 67,106-112-115,-126 137 44,68-55-72,-74 58 143,-3-2-33,0 0-47,-13 17 12,0-2 0,-1 1 0,-1-1 0,0 0 0,2-11 1,-2 10-8,-1-2 0,2 2 1,1-1-1,3-3 8,-7 11 1,0-1 1,-1 0-1,0 1 1,0-1-1,-1 0 1,0 0 0,0-4-2,1 6-18,1-1 33,1-2 9,-4 1-47,1-2 24,0 2-1,1-1 0,0 0 1,1 1-1,0-2 0,1 2 1,0 0-1,0 0 1,2-1-1,12-23 19,-9 14-15,17-24-82,-18 31 80,-1-1 35,3 0-79,2 3 45,9-9 82,-11 8-69,25-12-94,-25 16 80,-2 1 36,88-63 22,-64 47-145,-1 0 66,41-27 59,-42 31-36,5-4-29,-7 10 45,-1 3-19,-1-1 2,0 2 1,0 1-1,1 0 1,1 2-4,-19 3-6,-1 1 0,1 0 0,0 0 0,-1 0 0,7 2 6,-10-1 1,-1 0 0,0 0-1,0 1 1,0 0 0,0 0 0,0 0 0,0 1 0,0-1-1,-1 0 1,4 3-1,12 9 18,2-1-47,-9-7-5,17 10 61,15 9-63,18 23 30,-60-46 6,-1 0 0,1 2-1,0-2 1,-1 1 0,0 0 0,0-1-1,0 1 1,1 1 0,10 14-8,3 2-33,7 5 28,-4-10 67,-2 1-51,24 19-36,-31-28 34,-2 1-1,1 1 0,-1-1 1,0 1-1,-1 0 1,-1 1-1,1 0 0,39 73-11,-31-53-2,6 9-49,13 21 38,-25-45 19,4 4-50,9 8 33,12 17-26,-5 7-51,-1-1 35,13 26 4,-30-60 85,11 8-41,10 13-1,-22-21 15,75 115-45,-31-42-55,-51-82 98,1-2 0,0 0 0,1 0 0,-1 0 0,4 2 4,22 24-14,41 58 14,-37-46-10,-15-20-37,1 0 0,2-2 0,3 3 47,-24-24 9,-1 0-31,8 13 30,50 83-61,-30-49 53,0-1 39,-13-20-41,0 3-15,2-3 0,3 2 17,20 32-36,-30-43 19,0 0 0,2-1-1,1 0 1,7 7 17,-12-15-109,-1 0 90,0 2 58,7 12 119,-5-8-133,-3-3-115,-2-4-8,-1-2-43,1 0-48,0 1-54,-1 0-60,1-1-65,-3-5 767,-1 0-85,0 1-88,1-1-91,-1 0-91,0 1-94,1-1-97,-1 0-98,0 0 35,0 0-41,1 1-43,-1-1-43,0 0 100,0 0 74,1 0 60,-1 1 44,1-1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0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2575 928,'0'0'1117,"0"0"-123,0 1-67,0-1-67,-1 0-90,1 0-57,0 0-53,0 0-51,0 0-48,0 1-47,0-1-43,0 0-42,0 0-38,-1 0-36,1 1 255,1-1-115,-1 1-96,0-1-88,1 0-53,4 1 431,-2 0-359,-1-1-93,1 0 41,27-1 66,0-1-44,0-1-39,0 0-39,29-7 123,0 0-115,-4 0-90,-2 2-65,-2 5 43,-26 2-70,3-4-62,9-5 123,1 1-95,4-1-66,-35 8 62,-1-1 1,0 0-1,0 1 0,0-1 1,0-1-1,-1 1 0,5-4-10,-3 2 24,0 0-1,0 1 0,0 0 0,7-2-23,2 0 7,72-29-21,-53 18 67,1 2-56,20 0 51,-3 1-17,13-1-25,-52 12 1,0 0 0,0 0-1,0-1 1,11-5-7,23-10 36,-23 9-39,-1-1 1,0 0-1,15-10 3,-27 14 0,1 1 0,-1 0 0,2 1 0,5-1 0,42-19 11,-42 15-11,-1 0-1,-1-1 1,0-1 0,-1 0 0,12-11 0,-23 19 0,0 0 0,1 1 0,0-1 0,0 1 0,0 0 0,0 0 0,6-1 0,23-12 2,-7 1-4,-18 10 0,0 0 0,0-1 1,-1 1-1,0-2 1,-1 1-1,7-7 2,-9 8-12,0 0-1,0 1 1,1-1 0,0 1-1,-1 0 1,2 1-1,-1-1 1,3 0 12,11-5 10,-2-2 62,-1 0-40,12-4-44,-8 4-4,-18 9 17,-1-1 0,1 0 0,0 0 1,-1 0-1,0 0 0,0 0 0,0-1 0,0 1-1,0-1 1,0 1 0,0 0 0,0 0-1,0 0 1,1 0 0,0 0 0,2-1-1,7-4-2,-1-1 1,0 0 0,0-1 0,7-7 1,21-18-1,-19 21-18,10-5 42,5-3 20,-13 4-72,-18 14 24,0-1 0,0 1 0,1 1 0,0-1 1,2-1 4,10-5-3,-14 8 3,0-1 1,0 1-1,1 0 1,-1 0-1,1 0 1,0 0-1,0 0 0,-1 1 1,2 0-1,28-11-6,0-1 1,12-2 23,-5 0-6,-1 3-22,-24 8 4,-1-1 0,1 2 1,16-3 5,-12 3 2,1-1 0,17-6-2,-17 5 4,0 0 1,21-2-5,-6 1 8,27-7-8,-25 5 6,4 2-15,0 2 36,-40 4-25,0 0 0,-2 0-1,1 0-1,-1 1 1,1-1-1,-1 0 0,1 0 1,-1 0-1,1 0 1,-1 0-1,1 0 0,-1 0 1,1-1-1,-1 1 1,1 0-1,-1 0 0,1 0 1,-1 0-1,1 0 1,-1-1-1,0 1 0,1 0 1,-1 0-1,1-1 1,-1 1-1,0 0 0,1 0 1,-1-1-1,11-5-24,-8 5 24,-1 0 1,1 0-1,0 0 0,0 0 1,-1 0-1,1 0 0,0 1 0,3-1 1,47-5 33,0 2 0,47 1-34,-11 2-1,-45 2-25,25-6 39,-1 1 21,-15 4-8,43 6-26,-19-1 39,-13 0 36,-23-1-57,1 2 13,-25-4-8,0 0 1,-1 1 0,0 0 0,0 1 0,0 0 0,13 6-24,4 4-23,1-1 64,36 15 90,-15-1-52,-21-6-65,7 4 93,-32-20-86,0 1 1,0 0-1,-1 0 1,1 1-1,-2 0 1,5 4-22,-2-1 28,1 0 0,0-1 0,3 1-28,74 40 66,-25-16-4,-43-23-35,1-1-1,0-1 1,18 5-27,37 17 48,-48-18-44,0-1 0,0-2 0,1 0 0,7 1-4,-16-7 1,0 0 0,0-1-1,1-1 1,-1 0 0,1-2-1,-1 0 1,1-1 0,-1 0-1,0-1 1,1-1 0,-1-1-1,9-2 0,-21 3 5,-1-1 0,1 1 0,-1-1 0,0 0 0,0 0 0,-1-1 0,2-1-5,6-4 1,-10 7-3,0 0 0,-1 0 0,1 0 0,-1 0 0,0-1 0,0 1 0,-1-1 0,1 0 2,16-18-6,35-33 27,-30 34-25,-18 15 7,1-1 0,0 2 0,1-1 0,-1 1 0,1 0 0,0 0 0,1 0 0,1 0-3,12-5-15,-1 0 13,-4 4-32,-10 3 38,0 0 1,0 0-1,0 0 0,0-1 0,-1 0 0,0 0 0,5-4-4,23-15-29,43-24 46,-47 28 4,1 1 0,14-6-21,-20 13-41,14-7 46,-26 11-3,0 1 0,1 0-1,0 0 1,0 1 0,0 1 0,12-3-2,-6 1 7,0 0 0,-1-1 1,5-3-8,43-14-6,69-13 54,-31 24 69,-88 6-112,41-6 53,-31 6-37,-2-2 0,1-1 1,22-11-22,2-1-9,-8 4 24,-11 3-32,-15 5 19,0-1 0,-1 0 0,-1-1 0,11-11-2,25-28 67,106-107-115,-126 130 44,68-51-72,-74 54 143,-3-2-33,0 1-47,-13 15 12,0-1 0,-1 0 0,-1 0 0,0 0 0,2-11 1,-2 9-8,-1-1 0,2 2 1,1-1-1,3-4 8,-7 12 1,0-2 1,-1 1-1,0 0 1,0-1-1,-1 1 1,0-1 0,0-3-2,1 5-18,1-1 33,1-1 9,-4 0-47,1-1 24,0 1-1,1-1 0,0 1 1,1 0-1,0-1 0,1 1 1,0 1-1,0-1 1,2-1-1,12-21 19,-9 13-15,17-23-82,-18 29 80,-1 0 35,3 0-79,2 2 45,9-8 82,-11 7-69,25-11-94,-25 16 80,-2 0 36,88-60 22,-64 45-145,-1 0 66,41-25 59,-42 28-36,5-3-29,-7 10 45,-1 2-19,-1 0 2,0 1 1,0 1-1,1 1 1,1 1-4,-19 3-6,-1 1 0,1 0 0,0 0 0,-1 0 0,7 2 6,-10-1 1,-1 0 0,0 0-1,0 1 1,0 0 0,0-1 0,0 1 0,0 1 0,0-1-1,-1 0 1,4 3-1,12 8 18,2-1-47,-9-6-5,17 9 61,15 9-63,18 22 30,-60-44 6,-1 0 0,1 1-1,0-1 1,-1 1 0,0 0 0,0-1-1,0 1 1,1 1 0,10 13-8,3 2-33,7 5 28,-4-10 67,-2 1-51,24 18-36,-31-26 34,-2 1-1,1 0 0,-1 0 1,0 0-1,-1 1 1,-1 0-1,1 1 0,39 69-11,-31-51-2,6 10-49,13 19 38,-25-43 19,4 4-50,9 8 33,12 16-26,-5 6-51,-1 0 35,13 24 4,-30-57 85,11 8-41,10 12-1,-22-20 15,75 110-45,-31-40-55,-51-79 98,1-1 0,0 0 0,1 0 0,-1-1 0,4 3 4,22 23-14,41 54 14,-37-43-10,-15-19-37,1 0 0,2-2 0,3 3 47,-24-23 9,-1 0-31,8 12 30,50 79-61,-30-46 53,0-1 39,-13-19-41,0 2-15,2-2 0,3 2 17,20 30-36,-30-41 19,0 0 0,2-1-1,1 0 1,7 7 17,-12-14-109,-1 0 90,0 1 58,7 12 119,-5-8-133,-3-2-115,-2-5-8,-1-1-43,1 0-48,0 1-54,-1-1-60,1 0-65,-3-5 767,-1 0-85,0 1-88,1-1-91,-1 0-91,0 1-94,1-1-97,-1 0-98,0 0 35,0 0-41,1 1-43,-1-1-43,0 0 100,0 0 74,1 0 60,-1 1 44,1-1 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1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2261 928,'0'0'1117,"0"0"-123,0 1-67,0-1-67,-1 0-90,1 0-57,0 0-53,0 0-51,0 0-48,0 1-47,0-1-43,0 0-42,0 0-38,-1 0-36,1 1 255,1-1-115,-1 1-96,0-1-88,1 0-53,4 1 431,-2 0-359,-1-1-93,1 0 41,27-1 66,0-1-44,0-1-39,0 1-39,29-7 123,0 0-115,-4 0-90,-2 2-65,-2 5 43,-26 1-70,3-4-62,9-3 123,1 0-95,4-1-66,-35 7 62,-1-1 1,0 1-1,0 0 0,0-1 1,0 0-1,-1 0 0,5-3-10,-3 2 24,0-1-1,0 2 0,0-1 0,7-1-23,2 0 7,72-26-21,-53 16 67,1 2-56,20 0 51,-3 0-17,13 0-25,-52 11 1,0-1 0,0 0-1,0 0 1,11-5-7,23-9 36,-23 8-39,-1 0 1,0-1-1,15-8 3,-27 12 0,1 0 0,-1 1 0,2 1 0,5-2 0,42-16 11,-42 14-11,-1-1-1,-1-1 1,0 0 0,-1-1 0,12-9 0,-23 16 0,0 1 0,1 0 0,0 0 0,0 0 0,0 0 0,0 1 0,6-2 0,23-10 2,-7 1-4,-18 9 0,0-1 0,0 0 1,-1 1-1,0-3 1,-1 2-1,7-6 2,-9 6-12,0 1-1,0 0 1,1 0 0,0 1-1,-1-1 1,2 1-1,-1 0 1,3-1 12,11-4 10,-2-1 62,-1-1-40,12-3-44,-8 3-4,-18 9 17,-1-2 0,1 0 0,0 1 1,-1-1-1,0 0 0,0 1 0,0-2 0,0 2-1,0-2 1,0 1 0,0 1 0,0-1-1,0 0 1,1 1 0,0-1 0,2 0-1,7-4-2,-1-1 1,0 0 0,0-1 0,7-6 1,21-16-1,-19 19-18,10-5 42,5-2 20,-13 3-72,-18 13 24,0-2 0,0 2 0,1 0 0,0 0 1,2-2 4,10-3-3,-14 6 3,0-1 1,0 1-1,1 1 1,-1-1-1,1 0 1,0 0-1,0 1 0,-1 0 1,2 0-1,28-10-6,0 0 1,12-2 23,-5 0-6,-1 2-22,-24 7 4,-1 0 0,1 1 1,16-2 5,-12 3 2,1-2 0,17-5-2,-17 5 4,0-1 1,21-1-5,-6 1 8,27-6-8,-25 4 6,4 1-15,0 3 36,-40 3-25,0 0 0,-2 0-1,1 0-1,-1 1 1,1-1-1,-1 0 0,1 0 1,-1 0-1,1 0 1,-1 0-1,1 0 0,-1 0 1,1-1-1,-1 1 1,1 0-1,-1 0 0,1 0 1,-1 0-1,1 0 1,-1-1-1,0 1 0,1 0 1,-1 0-1,1-1 1,-1 1-1,0 0 0,1 0 1,-1-1-1,11-4-24,-8 4 24,-1 0 1,1 0-1,0 0 0,0 0 1,-1 1-1,1-1 0,0 1 0,3-1 1,47-4 33,0 1 0,47 1-34,-11 3-1,-45 0-25,25-4 39,-1 1 21,-15 3-8,43 5-26,-19-1 39,-13 1 36,-23-2-57,1 2 13,-25-3-8,0 0 1,-1 1 0,0-1 0,0 2 0,0-1 0,13 6-24,4 3-23,1 0 64,36 12 90,-15 0-52,-21-6-65,7 4 93,-32-17-86,0 0 1,0 0-1,-1 1 1,1 0-1,-2 0 1,5 4-22,-2-2 28,1 1 0,0-1 0,3 1-28,74 35 66,-25-14-4,-43-21-35,1 0-1,0-1 1,18 4-27,37 16 48,-48-17-44,0-1 0,0-1 0,1 0 0,7 1-4,-16-7 1,0 1 0,0-2-1,1 0 1,-1 0 0,1-2-1,-1 0 1,1-1 0,-1 0-1,0-1 1,1 0 0,-1-2-1,9-1 0,-21 2 5,-1 0 0,1 0 0,-1 0 0,0-1 0,0 1 0,-1-2 0,2 0-5,6-4 1,-10 7-3,0-1 0,-1 0 0,1 1 0,-1-1 0,0-1 0,0 2 0,-1-2 0,1 1 2,16-16-6,35-30 27,-30 31-25,-18 12 7,1 0 0,0 2 0,1-1 0,-1 0 0,1 1 0,0-1 0,1 1 0,1 0-3,12-5-15,-1 0 13,-4 4-32,-10 2 38,0 1 1,0-1-1,0 0 0,0 0 0,-1-1 0,0 1 0,5-4-4,23-13-29,43-22 46,-47 26 4,1 0 0,14-5-21,-20 11-41,14-6 46,-26 10-3,0 1 0,1-1-1,0 1 1,0 1 0,0 0 0,12-2-2,-6 1 7,0 0 0,-1-2 1,5-1-8,43-13-6,69-12 54,-31 22 69,-88 5-112,41-6 53,-31 6-37,-2-2 0,1 0 1,22-10-22,2-2-9,-8 5 24,-11 2-32,-15 4 19,0-1 0,-1 0 0,-1 0 0,11-10-2,25-25 67,106-94-115,-126 114 44,68-44-72,-74 47 143,-3-2-33,0 2-47,-13 12 12,0-1 0,-1 1 0,-1-1 0,0 1 0,2-11 1,-2 9-8,-1-1 0,2 2 1,1-2-1,3-3 8,-7 11 1,0-2 1,-1 1-1,0 0 1,0-1-1,-1 1 1,0-1 0,0-3-2,1 5-18,1-1 33,1-1 9,-4 0-47,1-1 24,0 1-1,1-1 0,0 1 1,1 0-1,0-1 0,1 1 1,0 1-1,0-1 1,2-1-1,12-19 19,-9 12-15,17-20-82,-18 26 80,-1-1 35,3 0-79,2 2 45,9-7 82,-11 7-69,25-11-94,-25 15 80,-2-1 36,88-52 22,-64 40-145,-1-1 66,41-21 59,-42 24-36,5-3-29,-7 9 45,-1 2-19,-1 0 2,0 1 1,0 1-1,1 0 1,1 2-4,-19 2-6,-1 1 0,1 0 0,0 0 0,-1 0 0,7 2 6,-10-1 1,-1 0 0,0-1-1,0 2 1,0 0 0,0-1 0,0 1 0,0 0 0,0 0-1,-1 0 1,4 2-1,12 8 18,2-2-47,-9-5-5,17 8 61,15 9-63,18 18 30,-60-38 6,-1 0 0,1 0-1,0 0 1,-1 1 0,0-1 0,0 0-1,0 1 1,1 0 0,10 12-8,3 2-33,7 4 28,-4-9 67,-2 1-51,24 16-36,-31-23 34,-2 1-1,1 0 0,-1 0 1,0 1-1,-1-1 1,-1 1-1,1 1 0,39 61-11,-31-46-2,6 9-49,13 18 38,-25-39 19,4 4-50,9 7 33,12 13-26,-5 7-51,-1-1 35,13 21 4,-30-50 85,11 7-41,10 11-1,-22-18 15,75 97-45,-31-35-55,-51-70 98,1-1 0,0 1 0,1-1 0,-1 0 0,4 2 4,22 20-14,41 48 14,-37-39-10,-15-16-37,1 1 0,2-3 0,3 4 47,-24-21 9,-1 0-31,8 10 30,50 70-61,-30-40 53,0-2 39,-13-16-41,0 2-15,2-2 0,3 2 17,20 26-36,-30-36 19,0 0 0,2-1-1,1 0 1,7 6 17,-12-12-109,-1 0 90,0 1 58,7 11 119,-5-8-133,-3-1-115,-2-5-8,-1 0-43,1-1-48,0 1-54,-1 0-60,1-1-65,-3-4 767,-1 0-85,0 1-88,1-1-91,-1 0-91,0 1-94,1-1-97,-1 0-98,0 0 35,0 0-41,1 1-43,-1-1-43,0 0 100,0 0 74,1 0 60,-1 1 44,1-1 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2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2261 928,'0'0'1117,"0"0"-123,0 1-67,0-1-67,-1 0-90,1 0-57,0 0-53,0 0-51,0 0-48,0 1-47,0-1-43,0 0-42,0 0-38,-1 0-36,1 1 255,1-1-115,-1 1-96,0-1-88,1 0-53,4 1 431,-2 0-359,-1-1-93,1 0 41,27-1 66,0-1-44,0-1-39,0 1-39,29-7 123,0 0-115,-4 0-90,-2 2-65,-2 5 43,-26 1-70,3-4-62,9-3 123,1 0-95,4-1-66,-35 7 62,-1-1 1,0 1-1,0 0 0,0-1 1,0 0-1,-1 0 0,5-3-10,-3 2 24,0-1-1,0 2 0,0-1 0,7-1-23,2 0 7,72-26-21,-53 16 67,1 2-56,20 0 51,-3 0-17,13 0-25,-52 11 1,0-1 0,0 0-1,0 0 1,11-5-7,23-9 36,-23 8-39,-1 0 1,0-1-1,15-8 3,-27 12 0,1 0 0,-1 1 0,2 1 0,5-2 0,42-16 11,-42 14-11,-1-1-1,-1-1 1,0 0 0,-1-1 0,12-9 0,-23 16 0,0 1 0,1 0 0,0 0 0,0 0 0,0 0 0,0 1 0,6-2 0,23-10 2,-7 1-4,-18 9 0,0-1 0,0 0 1,-1 1-1,0-3 1,-1 2-1,7-6 2,-9 6-12,0 1-1,0 0 1,1 0 0,0 1-1,-1-1 1,2 1-1,-1 0 1,3-1 12,11-4 10,-2-1 62,-1-1-40,12-3-44,-8 3-4,-18 9 17,-1-2 0,1 0 0,0 1 1,-1-1-1,0 0 0,0 1 0,0-2 0,0 2-1,0-2 1,0 1 0,0 1 0,0-1-1,0 0 1,1 1 0,0-1 0,2 0-1,7-4-2,-1-1 1,0 0 0,0-1 0,7-6 1,21-16-1,-19 19-18,10-5 42,5-2 20,-13 3-72,-18 13 24,0-2 0,0 2 0,1 0 0,0 0 1,2-2 4,10-3-3,-14 6 3,0-1 1,0 1-1,1 1 1,-1-1-1,1 0 1,0 0-1,0 1 0,-1 0 1,2 0-1,28-10-6,0 0 1,12-2 23,-5 0-6,-1 2-22,-24 7 4,-1 0 0,1 1 1,16-2 5,-12 3 2,1-2 0,17-5-2,-17 5 4,0-1 1,21-1-5,-6 1 8,27-6-8,-25 4 6,4 1-15,0 3 36,-40 3-25,0 0 0,-2 0-1,1 0-1,-1 1 1,1-1-1,-1 0 0,1 0 1,-1 0-1,1 0 1,-1 0-1,1 0 0,-1 0 1,1-1-1,-1 1 1,1 0-1,-1 0 0,1 0 1,-1 0-1,1 0 1,-1-1-1,0 1 0,1 0 1,-1 0-1,1-1 1,-1 1-1,0 0 0,1 0 1,-1-1-1,11-4-24,-8 4 24,-1 0 1,1 0-1,0 0 0,0 0 1,-1 1-1,1-1 0,0 1 0,3-1 1,47-4 33,0 1 0,47 1-34,-11 3-1,-45 0-25,25-4 39,-1 1 21,-15 3-8,43 5-26,-19-1 39,-13 1 36,-23-2-57,1 2 13,-25-3-8,0 0 1,-1 1 0,0-1 0,0 2 0,0-1 0,13 6-24,4 3-23,1 0 64,36 12 90,-15 0-52,-21-6-65,7 4 93,-32-17-86,0 0 1,0 0-1,-1 1 1,1 0-1,-2 0 1,5 4-22,-2-2 28,1 1 0,0-1 0,3 1-28,74 35 66,-25-14-4,-43-21-35,1 0-1,0-1 1,18 4-27,37 16 48,-48-17-44,0-1 0,0-1 0,1 0 0,7 1-4,-16-7 1,0 1 0,0-2-1,1 0 1,-1 0 0,1-2-1,-1 0 1,1-1 0,-1 0-1,0-1 1,1 0 0,-1-2-1,9-1 0,-21 2 5,-1 0 0,1 0 0,-1 0 0,0-1 0,0 1 0,-1-2 0,2 0-5,6-4 1,-10 7-3,0-1 0,-1 0 0,1 1 0,-1-1 0,0-1 0,0 2 0,-1-2 0,1 1 2,16-16-6,35-30 27,-30 31-25,-18 12 7,1 0 0,0 2 0,1-1 0,-1 0 0,1 1 0,0-1 0,1 1 0,1 0-3,12-5-15,-1 0 13,-4 4-32,-10 2 38,0 1 1,0-1-1,0 0 0,0 0 0,-1-1 0,0 1 0,5-4-4,23-13-29,43-22 46,-47 26 4,1 0 0,14-5-21,-20 11-41,14-6 46,-26 10-3,0 1 0,1-1-1,0 1 1,0 1 0,0 0 0,12-2-2,-6 1 7,0 0 0,-1-2 1,5-1-8,43-13-6,69-12 54,-31 22 69,-88 5-112,41-6 53,-31 6-37,-2-2 0,1 0 1,22-10-22,2-2-9,-8 5 24,-11 2-32,-15 4 19,0-1 0,-1 0 0,-1 0 0,11-10-2,25-25 67,106-94-115,-126 114 44,68-44-72,-74 47 143,-3-2-33,0 2-47,-13 12 12,0-1 0,-1 1 0,-1-1 0,0 1 0,2-11 1,-2 9-8,-1-1 0,2 2 1,1-2-1,3-3 8,-7 11 1,0-2 1,-1 1-1,0 0 1,0-1-1,-1 1 1,0-1 0,0-3-2,1 5-18,1-1 33,1-1 9,-4 0-47,1-1 24,0 1-1,1-1 0,0 1 1,1 0-1,0-1 0,1 1 1,0 1-1,0-1 1,2-1-1,12-19 19,-9 12-15,17-20-82,-18 26 80,-1-1 35,3 0-79,2 2 45,9-7 82,-11 7-69,25-11-94,-25 15 80,-2-1 36,88-52 22,-64 40-145,-1-1 66,41-21 59,-42 24-36,5-3-29,-7 9 45,-1 2-19,-1 0 2,0 1 1,0 1-1,1 0 1,1 2-4,-19 2-6,-1 1 0,1 0 0,0 0 0,-1 0 0,7 2 6,-10-1 1,-1 0 0,0-1-1,0 2 1,0 0 0,0-1 0,0 1 0,0 0 0,0 0-1,-1 0 1,4 2-1,12 8 18,2-2-47,-9-5-5,17 8 61,15 9-63,18 18 30,-60-38 6,-1 0 0,1 0-1,0 0 1,-1 1 0,0-1 0,0 0-1,0 1 1,1 0 0,10 12-8,3 2-33,7 4 28,-4-9 67,-2 1-51,24 16-36,-31-23 34,-2 1-1,1 0 0,-1 0 1,0 1-1,-1-1 1,-1 1-1,1 1 0,39 61-11,-31-46-2,6 9-49,13 18 38,-25-39 19,4 4-50,9 7 33,12 13-26,-5 7-51,-1-1 35,13 21 4,-30-50 85,11 7-41,10 11-1,-22-18 15,75 97-45,-31-35-55,-51-70 98,1-1 0,0 1 0,1-1 0,-1 0 0,4 2 4,22 20-14,41 48 14,-37-39-10,-15-16-37,1 1 0,2-3 0,3 4 47,-24-21 9,-1 0-31,8 10 30,50 70-61,-30-40 53,0-2 39,-13-16-41,0 2-15,2-2 0,3 2 17,20 26-36,-30-36 19,0 0 0,2-1-1,1 0 1,7 6 17,-12-12-109,-1 0 90,0 1 58,7 11 119,-5-8-133,-3-1-115,-2-5-8,-1 0-43,1-1-48,0 1-54,-1 0-60,1-1-65,-3-4 767,-1 0-85,0 1-88,1-1-91,-1 0-91,0 1-94,1-1-97,-1 0-98,0 0 35,0 0-41,1 1-43,-1-1-43,0 0 100,0 0 74,1 0 60,-1 1 44,1-1 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3"/>
    </inkml:context>
    <inkml:brush xml:id="br0">
      <inkml:brushProperty name="width" value="0.01764" units="cm"/>
      <inkml:brushProperty name="height" value="0.01764" units="cm"/>
      <inkml:brushProperty name="color" value="#0070C0"/>
    </inkml:brush>
  </inkml:definitions>
  <inkml:trace contextRef="#ctx0" brushRef="#br0">2 3061 928,'0'0'1117,"0"0"-123,0 1-67,0-1-67,-1 0-90,1 0-57,0 0-53,0 0-51,0 0-48,0 1-47,0-1-43,0 0-42,0 0-38,-1 0-36,1 1 255,1-1-115,-1 1-96,0-1-88,1 0-53,4 1 431,-2 1-359,-1-2-93,1 0 41,27-2 66,0 0-44,0-1-39,0-1-39,29-8 123,0 0-115,-4 0-90,-2 3-65,-2 5 43,-26 3-70,3-5-62,9-6 123,1 1-95,4 0-66,-35 8 62,-1 0 1,0-1-1,0 2 0,0-2 1,0-1-1,-1 2 0,5-5-10,-3 2 24,0 0-1,0 1 0,0 0 0,7-2-23,2 0 7,72-35-21,-53 22 67,1 2-56,20 0 51,-3 2-17,13-2-25,-52 14 1,0 1 0,0-1-1,0-1 1,11-5-7,23-13 36,-23 11-39,-1-1 1,0 0-1,15-12 3,-27 17 0,1 1 0,-1 0 0,2 1 0,5-1 0,42-23 11,-42 18-11,-1 0-1,-1-1 1,0-1 0,-1-1 0,12-12 0,-23 22 0,0 1 0,1 0 0,0-1 0,0 2 0,0-1 0,0 1 0,6-2 0,23-14 2,-7 1-4,-18 12 0,0 0 0,0-1 1,-1 1-1,0-2 1,-1 1-1,7-9 2,-9 10-12,0 0-1,0 1 1,1 0 0,0 0-1,-1 0 1,2 1-1,-1 0 1,3-1 12,11-6 10,-2-2 62,-1 0-40,12-5-44,-8 5-4,-18 11 17,-1-2 0,1 1 0,0-1 1,-1 1-1,0-1 0,0 0 0,0 0 0,0 0-1,0-1 1,0 2 0,0-1 0,0 1-1,0-1 1,1 1 0,0-1 0,2-1-1,7-4-2,-1-2 1,0 0 0,0-1 0,7-8 1,21-21-1,-19 24-18,10-6 42,5-3 20,-13 5-72,-18 16 24,0-1 0,0 1 0,1 2 0,0-2 1,2-1 4,10-6-3,-14 10 3,0-2 1,0 2-1,1 0 1,-1-1-1,1 1 1,0-1-1,0 1 0,-1 1 1,2 0-1,28-14-6,0 0 1,12-3 23,-5 0-6,-1 4-22,-24 9 4,-1-1 0,1 3 1,16-4 5,-12 3 2,1-1 0,17-7-2,-17 6 4,0 1 1,21-4-5,-6 2 8,27-8-8,-25 5 6,4 3-15,0 2 36,-40 5-25,0 0 0,-2 0-1,1 0-1,-1 1 1,1-1-1,-1 0 0,1 0 1,-1 0-1,1 0 1,-1 0-1,1 0 0,-1 0 1,1-1-1,-1 1 1,1 0-1,-1 0 0,1 0 1,-1 0-1,1 0 1,-1-1-1,0 1 0,1 0 1,-1 0-1,1-1 1,-1 1-1,0 0 0,1 0 1,-1-1-1,11-6-24,-8 5 24,-1 1 1,1 0-1,0 0 0,0 0 1,-1-1-1,1 1 0,0 1 0,3-1 1,47-6 33,0 2 0,47 2-34,-11 1-1,-45 4-25,25-8 39,-1 1 21,-15 5-8,43 7-26,-19-1 39,-13 0 36,-23-1-57,1 2 13,-25-5-8,0 1 1,-1 0 0,0 1 0,0 0 0,0 1 0,13 7-24,4 5-23,1-2 64,36 18 90,-15 0-52,-21-9-65,7 6 93,-32-24-86,0 1 1,0 0-1,-1 1 1,1 0-1,-2 0 1,5 5-22,-2-1 28,1 0 0,0-1 0,3 1-28,74 47 66,-25-19-4,-43-26-35,1-3-1,0 0 1,18 6-27,37 20 48,-48-22-44,0-1 0,0-2 0,1 0 0,8 1-4,-17-8 1,0 0 0,0-2-1,1 0 1,-1-1 0,1-2-1,-1 0 1,1-1 0,-1 0-1,0-2 1,1 0 0,-1-2-1,9-2 0,-21 3 5,-1-1 0,1 2 0,-1-2 0,0 0 0,0 1 0,-1-2 0,2-1-5,6-5 1,-10 8-3,0 1 0,-1-1 0,1 0 0,-1 1 0,0-2 0,0 2 0,-1-2 0,1 0 2,16-21-6,35-40 27,-30 42-25,-18 16 7,1 0 0,0 2 0,1-1 0,-1 1 0,1 0 0,0 0 0,1 0 0,1 0-3,12-6-15,-1 1 13,-4 3-32,-10 5 38,0-1 1,0 1-1,0-1 0,0-1 0,-1 1 0,0-1 0,5-5-4,23-17-29,43-29 46,-47 34 4,1 0 0,14-6-21,-20 15-41,14-9 46,-26 14-3,0 1 0,1 0-1,0-1 1,0 2 0,0 2 0,12-5-2,-6 2 7,0 0 0,-1-1 1,5-4-8,43-17-6,69-15 54,-31 29 69,-88 7-112,41-8 53,-31 8-37,-2-3 0,1-1 1,22-13-22,2-1-9,-8 5 24,-11 3-32,-15 6 19,0-1 0,-1 0 0,-1-1 0,11-14-2,25-32 67,106-128-115,-126 155 44,68-61-72,-74 64 143,-3-2-33,0 1-47,-13 18 12,0-1 0,-1-1 0,-1 1 0,0 0 0,2-13 1,-2 10-8,-1-1 0,2 3 1,1-2-1,3-4 8,-7 13 1,0-1 1,-1 1-1,0-1 1,0 0-1,-1 0 1,0 0 0,0-4-2,1 6-18,1-2 33,1 0 9,-4-1-47,1 0 24,0 0-1,1 0 0,0 0 1,1 1-1,0-2 0,1 1 1,0 2-1,0-2 1,2 0-1,12-26 19,-9 16-15,17-28-82,-18 35 80,-1 0 35,3 0-79,2 2 45,9-9 82,-11 8-69,25-13-94,-25 19 80,-2 1 36,88-73 22,-64 54-145,-1 1 66,41-31 59,-42 34-36,5-4-29,-7 12 45,-1 3-19,-1-1 2,0 2 1,0 1-1,1 1 1,1 1-4,-19 4-6,-1 1 0,1 0 0,0 0 0,-1 0 0,7 2 6,-10 0 1,-1-1 0,0 0-1,0 1 1,0 1 0,0-2 0,0 1 0,0 2 0,0-2-1,-1 1 1,4 3-1,12 9 18,2-1-47,-9-7-5,17 11 61,15 11-63,18 25 30,-60-51 6,-1-1 0,1 2-1,0-2 1,-1 2 0,0-1 0,0 0-1,0 0 1,1 2 0,10 15-8,3 3-33,7 5 28,-4-11 67,-2 1-51,24 21-36,-31-31 34,-2 2-1,1-1 0,-1 1 1,0-1-1,-1 2 1,-1 0-1,1 1 0,39 81-11,-31-59-2,6 11-49,13 23 38,-25-52 19,4 6-50,9 9 33,12 19-26,-5 7-51,-1 0 35,13 28 4,-30-67 85,11 9-41,10 15-1,-22-24 15,75 130-45,-31-47-55,-51-93 98,1-2 0,0-1 0,1 1 0,-1-1 0,4 3 4,22 28-14,41 64 14,-37-51-10,-15-23-37,1 0 0,2-2 0,3 3 47,-24-27 9,-1 0-31,8 14 30,50 95-61,-30-56 53,0-1 39,-13-22-41,0 2-15,2-2 0,3 2 17,20 36-36,-30-49 19,0 0 0,2-1-1,1-1 1,7 10 17,-12-18-109,-1 1 90,0 0 58,7 15 119,-5-9-133,-3-3-115,-2-6-8,-1-1-43,1 0-48,0 1-54,-1-1-60,1 0-65,-3-6 767,-1 0-85,0 1-88,1-1-91,-1 0-91,0 1-94,1-1-97,-1 0-98,0 0 35,0 0-41,1 1-43,-1-1-43,0 0 100,0 0 74,1 0 60,-1 2 44,1-2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4"/>
    </inkml:context>
    <inkml:brush xml:id="br0">
      <inkml:brushProperty name="width" value="0.02646" units="cm"/>
      <inkml:brushProperty name="height" value="0.02646" units="cm"/>
      <inkml:brushProperty name="color" value="#7030A0"/>
    </inkml:brush>
  </inkml:definitions>
  <inkml:trace contextRef="#ctx0" brushRef="#br0">0 2338 2673,'1'-1'718,"-1"1"-42,1 0-41,0-1-38,-1 1-40,1 0-36,0 0-36,0-1-35,1 1 352,0 0-125,0 0-114,1 0-105,0 0-33,0 0-121,0 1-103,0-1-87,1 1-69,1-1-73,6 3-201,-8-3 201,-1 1 40,1-1 53,-1 1 67,-1-1 1,1 0 39,-1 0 45,0 0 48,16 1 220,0 0-33,0 0-35,-1-1-34,16 0 286,-2-3-129,1-1-123,-1-2-120,1-4-116,1-2-111,-14 4-21,26-5-46,-30 10 28,0 1 41,-4 0 11,0 0 35,-1 1 38,1-1 44,24-2 40,0 0-36,32-2 112,-20 1-159,1 0-41,10-2-18,34-9-6,-35 9-51,-28 4-5,0-1 1,16-5-37,-18 3 27,-15 4-26,-1-1 0,0 0 0,0 0 0,0-1 0,3-2-1,71-33 90,-80 37-88,0 1 0,0-1 0,0 1 0,0 0 0,0 1-1,1-1 1,-1 1 0,3-1-2,-4 1 1,0 0 0,1 0-1,-1-1 1,0 1 0,1-1 0,-1 0 0,0 0-1,0 0 1,0 0 0,0-1 0,0 1-1,1-1 0,15-13-21,-16 12 24,0 0 0,0 1 1,1-1-1,-1 1 0,0-1 1,1 1-1,0 0 0,-1 0 0,1 1 1,0-1-1,0 1 0,0 0 1,0 0-1,0 0 0,0 0 1,0 1-1,1-1 0,-1 1 1,4 0-4,-4 0-3,0 0 1,0 0-1,0-1 1,-1 0-1,1 0 1,0 0-1,0 0 1,0 0-1,-1-1 1,1 1-1,-1-1 0,1 0 1,-1 0-1,0-1 1,0 1-1,0 0 1,1-2 2,34-19 19,-14 14-28,-1-1 0,0-1 0,-1-1 0,0-1-1,16-13 10,-7 2 29,-15 11-33,0-1-1,-1 0 1,-1-1 0,0-2 4,13-22 19,-4 5-23,-16 24-8,0 0 0,-1 0-1,0-1 1,-1 0 0,3-7 12,1-14 27,-2 0 0,1-18-27,-3 20-3,1-1 1,10-26 2,-3 25 2,-10 27-3,0-1 1,0 0-1,-1 0 1,0 0-1,0 0 1,-1-1-1,0 1 1,0 0-1,-1-3 1,1-4-2,1 0 0,0 0 0,1 1 0,0-1 0,5-11 2,-4 13-1,-1-1-1,0 1 1,0-1 0,-2 1-1,2-11 2,-4 5 1,1 10 0,-1 0-1,1-1 0,0 1 0,1 0 0,0 0 1,0 0-1,0 0 0,1 1 0,0-1 1,1 0-1,-1 1 0,2-2 0,-3 7 0,0-1-2,0 0-1,0 0 1,0 1 0,0-1-1,1 0 1,-1 1-1,1-1 1,-1 1 0,1-1-1,0 1 1,0 0-1,-1 0 1,1 0 0,0 0-1,0 0 1,0 0 0,0 0-1,1 0 1,0 1 2,129-47-55,-87 27 72,-9 3-27,-1 8 33,-31 9-25,-1-1-1,1 0 1,0 0-1,0 0 1,-1 0-1,1 0 1,-1-1 0,1 1-1,-1-1 1,0 0-1,0 0 1,1 0-1,-1-1 1,-1 1-1,2-2 3,13-13 10,0 1 0,1 0 0,13-8-10,53-45-3,-36 31-31,-5 4 42,-34 28 8,-1 0 0,2 1 1,-1 0-1,6-1-16,23-10-43,30-11 27,-26 11 57,-28 11-47,0 0 0,0 0 0,0 1 0,13-2 6,38-5-23,-2-1 66,24-10-43,-25 10-38,-48 11 46,-1-1 0,1-1 0,-1 0 0,12-5-8,-6 2-11,0 0 1,0 2-1,9-1 11,30-9-10,22-3 34,42 3-37,-12 3-2,-16 1 25,-69 8-61,99-3 111,1 6-61,-13 1-26,-84-1 49,14 5-32,28 1 9,-46-6 23,36 6-58,-42-5 59,7 4-45,-12-1 36,-1-1 1,0 2 0,0 0 0,4 2-15,1 4-46,7 12 30,-19-19 22,0 0 0,0-1 0,1 1 1,-1-1-1,1 0 0,0 0 0,0 0 1,0-1-1,1 0-6,10 7-65,-1 3 43,-3-1 42,2-2 40,6 1-80,0-1-1,22 8 21,-34-15-5,0-1 0,0 0 0,0 0 0,8 0 5,23-2 28,-10-2-41,16-2-28,-15-5 79,2-6 5,23-13-87,-33 11 65,32-29-42,1 3 0,2 2 0,35-17 21,-53 39 64,-17 9-55,-1-2-67,-3 2 45,10-3 68,-4 3-34,-10 2-64,0 2 42,-1 0 0,1 1 0,0 1 0,1 0 1,-1 0-1,15 0 1,28-7-25,-4-1 23,73-10 57,-48 13-70,-49 7-12,34-2 9,1 2 64,14 3-84,102 8 48,-105-4 17,102 2-37,-69-7 65,-35 3-103,36 8 50,-50-5-8,80 20-1,-129-24 2,0 1-1,0 0 0,0 1 0,-1 0 0,1 1 0,-1 0 0,2 2 6,15 13-42,-9-5 36,4-3 38,34 14 14,21 7-68,66 25 3,-140-57 19,1-1 0,-1 0 0,1 0 0,-1 0 0,1 0 0,0 0 0,-1 0 0,1-1 0,-1 0 0,0 0 0,1 0 0,-1 0 0,1 0 0,-1 0 0,0-1 0,0 0 0,0 0 0,2-1 0,11-8 2,0 0 1,13-13-3,-19 15-21,-3 2 28,0 0-1,0 0 0,0-1 0,1-4-6,36-60-7,-13 20 4,-20 31 15,2-2-58,2 9 61,0 4-16,0-2-1,0 0 0,-1 0 0,0-1 0,0-2 2,-7 5-1,1 2 1,-1-1-1,1 1 0,1 0 0,0 1 0,0 0 1,2-1 0,65-35 8,-50 29-19,-24 12 6,1 0 0,0 0 0,0 0 0,0 1 0,0-1-1,0 1 1,0 0 0,0 0 0,0 0 0,0 0-1,1 1 1,-1-1 0,0 1 0,1 0 0,1 0 5,19-10-91,-3 8 82,8-1-1,-12 6-38,-11 0 68,1 4-58,6 3-49,-2-8 120,12 4-86,3 0 24,-6 0 0,10 16-128,-8-5 83,-8-8 98,8 0-23,-1 1 1,0 0 0,-1 2-1,12 9-1,-3 6-3,-24-21 2,1 0-1,0-1 1,0 0-1,7 5 2,31 20 33,-31-20-41,-1 0-1,0 1 0,-1 0 1,7 8 8,1 11 10,27 39-19,-26-42 26,72 103-23,-33-60 3,-47-55 4,0-1 0,0 0 0,4 1-1,-13-11-2,92 90 0,-70-72-14,0 0 1,23 15 15,-28-22 7,-1 1 1,-1 0-1,7 10-7,36 33 18,-23-24-17,-10-7-15,-6-11 34,-15-12-17,-1 0 0,0 1 1,0 0-1,0 0 0,3 5-3,23 35-18,-12-17-4,18 15 30,-30-36-4,-1-1 0,0 1 0,-1 0 1,1 0-1,-2 1 0,1 0 0,2 6-4,13 17-19,-17-27 20,-1-1-1,1 1 1,-1 0-1,0 1 1,2 3-1,-4-5 0,1-1 1,0 0-1,0 1 0,0-1 0,0 0 1,1 0-1,-1 0 0,1-1 1,2 3-1,-4-5-14,-1 0 4,15 14 57,-9-9-77,4 3 31,1 0 0,0-1 0,0 0 0,2 1-1,-3-3-69,1 7 62,-8-6-26,0 0-57,0 0-87,-1-2 26,0-1-45,-1 1-48,1-1-54,0 0-60,1 1-65,-1-1-71,1 0-75,-3-3 296,1 0 119,-1 0 47,0 1 22,1-1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7:43.575"/>
    </inkml:context>
    <inkml:brush xml:id="br0">
      <inkml:brushProperty name="width" value="0.02646" units="cm"/>
      <inkml:brushProperty name="height" value="0.02646" units="cm"/>
      <inkml:brushProperty name="color" value="#7030A0"/>
    </inkml:brush>
  </inkml:definitions>
  <inkml:trace contextRef="#ctx0" brushRef="#br0">30233 14124 2673,'1'0'718,"-1"-1"-42,1 1-41,0 0-38,-1-1-40,1 1-36,0 0-36,0-1-35,1 1 352,0 0-125,0 0-114,1 0-105,0 0-33,0 0-121,0 1-103,0-1-87,1 1-69,1 0-73,6 1-201,-8-1 201,-1-1 40,1 1 53,-1-1 67,-1 0 1,1 0 39,-1 1 45,0-1 48,16 1 220,0 0-33,0-1-35,-1 1-34,16-2 286,-2-1-129,1-2-123,-1-3-120,1-3-116,1-4-111,-14 7-21,26-7-46,-30 11 28,0 0 41,-4 1 11,0 1 35,-1-1 38,1 1 44,24-4 40,0 1-36,32-3 112,-20 3-159,1-2-41,10-1-18,34-10-6,-35 9-51,-28 5-5,0-1 1,16-5-37,-18 3 27,-15 3-26,-1 1 0,0-1 0,0-1 0,0 0 0,3-2-1,71-36 90,-80 40-88,0 1 0,0 0 0,0-1 0,0 1 0,0 1-1,1-1 1,-1 1 0,3-1-2,-4 1 1,0 0 0,1 0-1,-1-1 1,0 1 0,1-1 0,-1 0 0,0 0-1,0 0 1,0-1 0,0 1 0,0-1-1,1 0 0,15-13-21,-16 12 24,0 0 0,0 0 1,1 0-1,-1 1 0,0-1 1,1 1-1,0 0 0,-1 0 0,1 0 1,0 1-1,0-1 0,0 1 1,0 0-1,0 0 0,0 0 1,0 1-1,1-1 0,-1 1 1,4 0-4,-4 0-3,0 0 1,0 0-1,0-1 1,-1 0-1,1 0 1,0 0-1,0 0 1,0 0-1,-1-1 1,1 0-1,-1 0 0,1 0 1,-1 0-1,0 0 1,0-1-1,0 1 1,1-2 2,34-20 19,-14 14-28,-1-1 0,0 0 0,-1-2 0,0 0-1,16-15 10,-7 3 29,-15 12-33,0-2-1,-1 0 1,-1-1 0,0-1 4,13-24 19,-4 5-23,-16 26-8,0-1 0,-1 0-1,0 0 1,-1 0 0,3-8 12,1-15 27,-2 0 0,1-18-27,-3 20-3,1 0 1,10-28 2,-3 27 2,-10 27-3,0-1 1,0 1-1,-1 0 1,0 0-1,0-1 1,-1 0-1,0 1 1,0-1-1,-1-2 1,1-4-2,1-1 0,0 1 0,1-1 0,0 1 0,5-12 2,-4 13-1,-1 0-1,0 0 1,0 0 0,-2-1-1,2-9 2,-4 4 1,1 11 0,-1-1-1,1 1 0,0 0 0,1-1 0,0 1 1,0 0-1,0-1 0,1 1 0,0 0 1,1 0-1,-1 0 0,2-1 0,-3 7 0,0-1-2,0 0-1,0 0 1,0 1 0,0-1-1,1 0 1,-1 0-1,1 1 1,-1-1 0,1 1-1,0 0 1,0-1-1,-1 1 1,1 0 0,0 0-1,0 0 1,0 0 0,0 0-1,1 0 1,0 1 2,129-50-55,-87 30 72,-9 2-27,-1 8 33,-31 10-25,-1-1-1,1 1 1,0-1-1,0-1 1,-1 1-1,1 0 1,-1-1 0,1 0-1,-1 1 1,0-2-1,0 1 1,1 0-1,-1 0 1,-1-1-1,2-1 3,13-14 10,0 1 0,1 1 0,13-9-10,53-49-3,-36 35-31,-5 3 42,-34 30 8,-1 0 0,2 1 1,-1 0-1,6-2-16,23-10-43,30-11 27,-26 11 57,-28 11-47,0 1 0,0 0 0,0 1 0,13-2 6,38-6-23,-2-1 66,24-10-43,-25 11-38,-48 11 46,-1-2 0,1 1 0,-1-2 0,12-4-8,-6 2-11,0 0 1,0 1-1,9-1 11,30-7-10,22-6 34,42 5-37,-12 2-2,-16 1 25,-69 9-61,99-3 111,1 7-61,-13-1-26,-84 1 49,14 3-32,28 3 9,-46-7 23,36 6-58,-42-4 59,7 3-45,-12-1 36,-1 0 1,0 0 0,0 1 0,4 4-15,1 2-46,7 13 30,-19-20 22,0 0 0,0 0 0,1 0 1,-1 0-1,1-1 0,0 0 0,0 0 1,0-1-1,1 0-6,10 8-65,-1 3 43,-3-2 42,2-2 40,6 2-80,0-1-1,22 7 21,-34-15-5,0 0 0,0-1 0,0 0 0,8 0 5,23-2 28,-10-2-41,16-2-28,-15-6 79,2-5 5,23-15-87,-33 12 65,32-30-42,1 3 0,2 1 0,35-16 21,-53 40 64,-17 10-55,-1-3-67,-3 2 45,10-2 68,-4 2-34,-10 3-64,0 1 42,-1 1 0,1 1 0,0 0 0,1 1 1,-1 1-1,15-2 1,28-7-25,-4 0 23,73-12 57,-48 16-70,-49 5-12,34-1 9,1 2 64,14 3-84,102 8 48,-105-3 17,102 0-37,-69-5 65,-35 2-103,36 8 50,-50-4-8,80 20-1,-129-25 2,0 1-1,0 1 0,0 0 0,-1 0 0,1 1 0,-1 1 0,2 1 6,15 14-42,-9-5 36,4-3 38,34 13 14,21 9-68,66 26 3,-140-60 19,1-1 0,-1 1 0,1-1 0,-1 0 0,1 0 0,0-1 0,-1 1 0,1-1 0,-1 0 0,0 1 0,1-2 0,-1 1 0,1 0 0,-1-1 0,0 1 0,0-1 0,0 0 0,2-2 0,11-7 2,0-1 1,13-13-3,-19 15-21,-3 3 28,0 0-1,0-1 0,0 0 0,1-4-6,36-64-7,-13 22 4,-20 31 15,2-1-58,2 10 61,0 2-16,0 1-1,0-2 0,-1 0 0,0 0 0,0-4 2,-7 8-1,1 0 1,-1 0-1,1 0 0,1 1 0,0 0 0,0 1 1,2-2 0,65-35 8,-50 28-19,-24 14 6,1 0 0,0 0 0,0 1 0,0-1 0,0 0-1,0 1 1,0 0 0,0 0 0,0 0 0,0 0-1,1 0 1,-1 1 0,0 0 0,1-1 0,1 1 5,19-9-91,-3 6 82,8 0-1,-12 6-38,-11 1 68,1 3-58,6 3-49,-2-8 120,12 5-86,3-1 24,-6 0 0,10 18-128,-8-6 83,-8-10 98,8 2-23,-1 0 1,0 1 0,-1 2-1,12 8-1,-3 8-3,-24-23 2,1 0-1,0 0 1,0 0-1,7 4 2,31 21 33,-31-21-41,-1 1-1,0 1 0,-1 0 1,7 7 8,1 13 10,27 40-19,-26-44 26,72 110-23,-33-66 3,-47-56 4,0-1 0,0 0 0,4 1-1,-13-13-2,92 96 0,-70-75-14,0-1 1,23 15 15,-28-22 7,-1 1 1,-1 0-1,7 11-7,36 33 18,-23-24-17,-10-8-15,-6-11 34,-15-13-17,-1 1 0,0 0 1,0 0-1,0 0 0,3 6-3,23 36-18,-12-18-4,18 17 30,-30-40-4,-1 1 0,0 0 0,-1 1 1,1 0-1,-2 0 0,1 0 0,2 7-4,13 17-19,-17-28 20,-1 0-1,1 0 1,-1 1-1,0-1 1,2 5-1,-4-6 0,1-1 1,0 1-1,0-1 0,0 1 0,0-1 1,1 0-1,-1 0 0,1 0 1,2 2-1,-4-5-14,-1 0 4,15 14 57,-9-9-77,4 4 31,1-1 0,0 0 0,0-1 0,2 1-1,-3-2-69,1 6 62,-8-6-26,0 1-57,0-1-87,-1-2 26,0 0-45,-1-1-48,1 1-54,0 0-60,1-1-65,-1 0-71,1 0-75,-3-2 296,1-1 119,-1 0 47,0 0 22,1 1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8:41.482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2574 928,'0'0'1117,"0"0"-123,0 1-67,0-1-67,-1 0-90,1 0-57,0 0-53,0 0-51,0 0-48,0 1-47,0-1-43,0 0-42,0 0-38,-1 0-36,1 1 255,1-1-115,-1 1-96,0-1-88,1 0-53,4 1 431,-2 0-359,-1-1-93,1 0 41,27-1 66,0-1-44,0-1-39,0 0-39,29-7 123,0 0-115,-4 0-90,-2 2-65,-2 5 43,-26 2-70,3-4-62,9-5 123,1 1-95,4-1-66,-35 8 62,-1-1 1,0 0-1,0 1 0,0-1 1,0-1-1,-1 1 0,5-4-10,-3 2 24,0 0-1,0 1 0,0 0 0,7-2-23,2 0 7,72-29-21,-53 18 67,1 2-56,20 0 51,-3 1-17,13-1-25,-52 12 1,0 0 0,0 0-1,0-1 1,11-5-7,23-10 36,-23 9-39,-1-1 1,0 0-1,15-10 3,-27 14 0,1 1 0,-1 0 0,2 1 0,5-1 0,42-19 11,-42 15-11,-1 0-1,-1-1 1,0-1 0,-1 0 0,12-11 0,-23 19 0,0 0 0,1 1 0,0-1 0,0 1 0,0 0 0,0 0 0,6-1 0,23-12 2,-7 1-4,-18 10 0,0 0 0,0-1 1,-1 1-1,0-2 1,-1 1-1,7-7 2,-9 8-12,0 0-1,0 1 1,1-1 0,0 1-1,-1 0 1,2 1-1,-1-1 1,3 0 12,11-5 10,-2-2 62,-1 0-40,12-4-44,-8 4-4,-18 9 17,-1-1 0,1 0 0,0 0 1,-1 0-1,0 0 0,0 0 0,0-1 0,0 1-1,0-1 1,0 1 0,0 0 0,0 0-1,0 0 1,1 0 0,0 0 0,2-1-1,7-4-2,-1-1 1,0 0 0,0-1 0,7-7 1,21-18-1,-19 21-18,10-5 42,5-3 20,-13 4-72,-18 14 24,0-1 0,0 1 0,1 1 0,0-1 1,2-1 4,10-5-3,-14 8 3,0-1 1,0 1-1,1 0 1,-1 0-1,1 0 1,0 0-1,0 0 0,-1 1 1,2 0-1,28-11-6,0-1 1,12-2 23,-5 0-6,-1 3-22,-24 8 4,-1-1 0,1 2 1,16-3 5,-12 3 2,1-1 0,17-6-2,-17 5 4,0 0 1,21-2-5,-6 1 8,27-7-8,-25 5 6,4 2-15,0 2 36,-40 4-25,0 0 0,-2 0-1,1 0-1,-1 1 1,1-1-1,-1 0 0,1 0 1,-1 0-1,1 0 1,-1 0-1,1 0 0,-1 0 1,1-1-1,-1 1 1,1 0-1,-1 0 0,1 0 1,-1 0-1,1 0 1,-1-1-1,0 1 0,1 0 1,-1 0-1,1-1 1,-1 1-1,0 0 0,1 0 1,-1-1-1,11-5-24,-8 5 24,-1 0 1,1 0-1,0 0 0,0 0 1,-1 0-1,1 0 0,0 1 0,3-1 1,47-5 33,0 2 0,47 1-34,-11 2-1,-45 2-25,25-6 39,-1 1 21,-15 4-8,43 6-26,-19-1 39,-13 0 36,-23-1-57,1 2 13,-25-4-8,0 0 1,-1 1 0,0 0 0,0 1 0,0 0 0,13 6-24,4 4-23,1-1 64,36 15 90,-15-1-52,-21-6-65,7 4 93,-32-20-86,0 1 1,0 0-1,-1 0 1,1 1-1,-2 0 1,5 4-22,-2-1 28,1 0 0,0-1 0,3 1-28,74 40 66,-25-16-4,-43-23-35,1-1-1,0-1 1,18 5-27,37 17 48,-48-18-44,0-1 0,0-2 0,1 0 0,7 1-4,-16-7 1,0 0 0,0-1-1,1-1 1,-1 0 0,1-2-1,-1 0 1,1-1 0,-1 0-1,0-1 1,1-1 0,-1-1-1,9-2 0,-21 3 5,-1-1 0,1 1 0,-1-1 0,0 0 0,0 0 0,-1-1 0,2-1-5,6-4 1,-10 7-3,0 0 0,-1 0 0,1 0 0,-1 0 0,0-1 0,0 1 0,-1-1 0,1 0 2,16-18-6,35-33 27,-30 34-25,-18 15 7,1-1 0,0 2 0,1-1 0,-1 1 0,1 0 0,0 0 0,1 0 0,1 0-3,12-5-15,-1 0 13,-4 4-32,-10 3 38,0 0 1,0 0-1,0 0 0,0-1 0,-1 0 0,0 0 0,5-4-4,23-15-29,43-24 46,-47 28 4,1 1 0,14-6-21,-20 13-41,14-7 46,-26 11-3,0 1 0,1 0-1,0 0 1,0 1 0,0 1 0,12-3-2,-6 1 7,0 0 0,-1-1 1,5-3-8,43-14-6,69-13 54,-31 24 69,-88 6-112,41-6 53,-31 6-37,-2-2 0,1 0 1,22-12-22,2-1-9,-8 4 24,-11 3-32,-15 5 19,0-1 0,-1 0 0,-1-1 0,11-11-2,25-28 67,106-107-115,-126 130 44,68-51-72,-74 54 143,-3-2-33,0 1-47,-13 15 12,0-1 0,-1 0 0,-1 0 0,0 0 0,2-11 1,-2 9-8,-1-1 0,2 2 1,1-1-1,3-4 8,-7 12 1,0-2 1,-1 1-1,0 0 1,0-1-1,-1 1 1,0-1 0,0-3-2,1 5-18,1-1 33,1-1 9,-4 0-47,1-1 24,0 1-1,1-1 0,0 1 1,1 0-1,0-1 0,1 1 1,0 1-1,0-1 1,2-1-1,12-21 19,-9 13-15,17-23-82,-18 29 80,-1 0 35,3 0-79,2 2 45,9-8 82,-11 7-69,25-11-94,-25 16 80,-2 0 36,88-60 22,-64 45-145,-1 0 66,41-25 59,-42 28-36,5-3-29,-7 10 45,-1 2-19,-1 0 2,0 1 1,0 1-1,1 1 1,1 1-4,-19 3-6,-1 1 0,1 0 0,0 0 0,-1 0 0,7 2 6,-10-1 1,-1 0 0,0 0-1,0 1 1,0 0 0,0-1 0,0 1 0,0 1 0,0-1-1,-1 0 1,4 3-1,12 8 18,2-1-47,-9-6-5,17 9 61,15 9-63,18 22 30,-60-44 6,-1 0 0,1 1-1,0-1 1,-1 1 0,0 0 0,0-1-1,0 1 1,1 1 0,10 13-8,3 2-33,7 5 28,-4-10 67,-2 1-51,24 18-36,-31-26 34,-2 1-1,1 0 0,-1 0 1,0 0-1,-1 1 1,-1 0-1,1 1 0,39 69-11,-31-51-2,6 10-49,13 19 38,-25-43 19,4 4-50,9 8 33,12 16-26,-5 6-51,-1 0 35,13 24 4,-30-57 85,11 8-41,10 12-1,-22-20 15,75 110-45,-31-40-55,-51-79 98,1-1 0,0 0 0,1 0 0,-1-1 0,4 3 4,22 23-14,41 54 14,-37-44-10,-15-18-37,1 0 0,2-2 0,3 3 47,-24-23 9,-1 0-31,8 12 30,50 79-61,-30-46 53,0-1 39,-13-19-41,0 2-15,2-2 0,3 2 17,20 30-36,-30-41 19,0 0 0,2-1-1,1 0 1,7 7 17,-12-14-109,-1 0 90,0 1 58,7 12 119,-5-8-133,-3-2-115,-2-5-8,-1-1-43,1 0-48,0 1-54,-1-1-60,1 0-65,-3-5 767,-1 0-85,0 1-88,1-1-91,-1 0-91,0 1-94,1-1-97,-1 0-98,0 0 35,0 0-41,1 1-43,-1-1-43,0 0 100,0 0 74,1 0 60,-1 1 44,1-1 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6-25T09:58:41.483"/>
    </inkml:context>
    <inkml:brush xml:id="br0">
      <inkml:brushProperty name="width" value="0.01764" units="cm"/>
      <inkml:brushProperty name="height" value="0.01764" units="cm"/>
      <inkml:brushProperty name="color" value="#00B050"/>
    </inkml:brush>
  </inkml:definitions>
  <inkml:trace contextRef="#ctx0" brushRef="#br0">2 2262 928,'0'0'1117,"0"0"-123,0 1-67,0-1-67,-1 0-90,1 0-57,0 0-53,0 0-51,0 0-48,0 1-47,0-1-43,0 0-42,0 0-38,-1 0-36,1 1 255,1-1-115,-1 1-96,0-1-88,1 0-53,4 1 431,-2 0-359,-1-1-93,1 0 41,27-1 66,0-1-44,0-1-39,0 1-39,29-7 123,0 0-115,-4 0-90,-2 2-65,-2 5 43,-26 1-70,3-4-62,9-3 123,1 0-95,4-1-66,-35 7 62,-1-1 1,0 1-1,0 0 0,0-1 1,0 0-1,-1 0 0,5-3-10,-3 2 24,0-1-1,0 2 0,0-1 0,7-1-23,2 0 7,72-26-21,-53 16 67,1 2-56,20 0 51,-3 0-17,13 0-25,-52 11 1,0-1 0,0 0-1,0 0 1,11-5-7,23-9 36,-23 8-39,-1 0 1,0-1-1,15-8 3,-27 12 0,1 0 0,-1 1 0,2 1 0,5-2 0,42-16 11,-42 14-11,-1-1-1,-1-1 1,0 0 0,-1-1 0,12-9 0,-23 16 0,0 1 0,1 0 0,0 0 0,0 0 0,0 0 0,0 1 0,6-2 0,23-10 2,-7 1-4,-18 9 0,0-1 0,0 0 1,-1 1-1,0-3 1,-1 2-1,7-6 2,-9 6-12,0 1-1,0 0 1,1 0 0,0 1-1,-1-1 1,2 1-1,-1 0 1,3-1 12,11-4 10,-2-1 62,-1-1-40,12-3-44,-8 3-4,-18 9 17,-1-2 0,1 0 0,0 1 1,-1-1-1,0 0 0,0 1 0,0-2 0,0 2-1,0-2 1,0 1 0,0 1 0,0-1-1,0 0 1,1 1 0,0-1 0,2 0-1,7-4-2,-1-1 1,0 0 0,0-1 0,7-6 1,21-16-1,-19 19-18,10-5 42,5-2 20,-13 3-72,-18 13 24,0-2 0,0 2 0,1 0 0,0 0 1,2-2 4,10-3-3,-14 6 3,0-1 1,0 1-1,1 1 1,-1-1-1,1 0 1,0 0-1,0 1 0,-1 0 1,2 0-1,28-10-6,0 0 1,12-2 23,-5 0-6,-1 2-22,-24 7 4,-1 0 0,1 1 1,16-2 5,-12 3 2,1-2 0,17-5-2,-17 5 4,0-1 1,21-1-5,-6 1 8,27-6-8,-25 4 6,4 1-15,0 3 36,-40 3-25,0 0 0,-2 0-1,1 0-1,-1 1 1,1-1-1,-1 0 0,1 0 1,-1 0-1,1 0 1,-1 0-1,1 0 0,-1 0 1,1-1-1,-1 1 1,1 0-1,-1 0 0,1 0 1,-1 0-1,1 0 1,-1-1-1,0 1 0,1 0 1,-1 0-1,1-1 1,-1 1-1,0 0 0,1 0 1,-1-1-1,11-4-24,-8 4 24,-1 0 1,1 0-1,0 0 0,0 0 1,-1 1-1,1-1 0,0 1 0,3-1 1,47-4 33,0 1 0,47 1-34,-11 3-1,-45 0-25,25-4 39,-1 1 21,-15 3-8,43 5-26,-19-1 39,-13 1 36,-23-2-57,1 2 13,-25-3-8,0 0 1,-1 1 0,0-1 0,0 2 0,0-1 0,13 6-24,4 3-23,1 0 64,36 12 90,-15 0-52,-21-6-65,7 4 93,-32-17-86,0 0 1,0 0-1,-1 1 1,1 0-1,-2 0 1,5 4-22,-2-2 28,1 1 0,0-1 0,3 1-28,74 35 66,-25-14-4,-43-21-35,1 0-1,0-1 1,18 4-27,37 16 48,-48-17-44,0-1 0,0-1 0,1 0 0,7 1-4,-16-7 1,0 1 0,0-2-1,1 0 1,-1 0 0,1-2-1,-1 0 1,1-1 0,-1 0-1,0-1 1,1 0 0,-1-2-1,9-1 0,-21 2 5,-1 0 0,1 0 0,-1 0 0,0-1 0,0 1 0,-1-2 0,2 0-5,6-4 1,-10 7-3,0-1 0,-1 0 0,1 1 0,-1-1 0,0-1 0,0 2 0,-1-2 0,1 1 2,16-16-6,35-30 27,-30 31-25,-18 12 7,1 0 0,0 2 0,1-1 0,-1 0 0,1 1 0,0-1 0,1 1 0,1 0-3,12-5-15,-1 0 13,-4 4-32,-10 2 38,0 1 1,0-1-1,0 0 0,0 0 0,-1-1 0,0 1 0,5-4-4,23-13-29,43-22 46,-47 26 4,1 0 0,14-5-21,-20 11-41,14-6 46,-26 10-3,0 1 0,1-1-1,0 1 1,0 1 0,0 0 0,12-2-2,-6 1 7,0 0 0,-1-2 1,5-1-8,43-13-6,69-12 54,-31 22 69,-88 5-112,41-6 53,-31 6-37,-2-2 0,1-1 1,22-9-22,2-2-9,-8 5 24,-11 2-32,-15 4 19,0-1 0,-1 0 0,-1 0 0,11-10-2,25-25 67,106-94-115,-126 114 44,68-44-72,-74 47 143,-3-2-33,0 2-47,-13 12 12,0-1 0,-1 1 0,-1-1 0,0 1 0,2-11 1,-2 9-8,-1-1 0,2 2 1,1-2-1,3-3 8,-7 11 1,0-2 1,-1 1-1,0 0 1,0-1-1,-1 1 1,0-1 0,0-3-2,1 5-18,1-1 33,1-1 9,-4 0-47,1-1 24,0 1-1,1-1 0,0 1 1,1 0-1,0-1 0,1 1 1,0 1-1,0-1 1,2-1-1,12-19 19,-9 12-15,17-20-82,-18 26 80,-1-1 35,3 0-79,2 2 45,9-7 82,-11 7-69,25-11-94,-25 15 80,-2-1 36,88-52 22,-64 40-145,-1-1 66,41-21 59,-42 24-36,5-3-29,-7 9 45,-1 2-19,-1 0 2,0 1 1,0 1-1,1 0 1,1 2-4,-19 2-6,-1 1 0,1 0 0,0 0 0,-1 0 0,7 2 6,-10-1 1,-1 0 0,0-1-1,0 2 1,0 0 0,0-1 0,0 1 0,0 0 0,0 0-1,-1 0 1,4 2-1,12 8 18,2-2-47,-9-5-5,17 8 61,15 9-63,18 18 30,-60-38 6,-1 0 0,1 0-1,0 0 1,-1 1 0,0-1 0,0 0-1,0 1 1,1 0 0,10 12-8,3 2-33,7 4 28,-4-9 67,-2 1-51,24 16-36,-31-23 34,-2 1-1,1 0 0,-1 0 1,0 1-1,-1-1 1,-1 1-1,1 1 0,39 61-11,-31-46-2,6 9-49,13 18 38,-25-39 19,4 4-50,9 7 33,12 13-26,-5 7-51,-1-1 35,13 21 4,-30-50 85,11 7-41,10 11-1,-22-18 15,75 97-45,-31-35-55,-51-70 98,1-1 0,0 1 0,1-1 0,-1 0 0,4 2 4,22 20-14,41 48 14,-37-38-10,-15-17-37,1 1 0,2-3 0,3 4 47,-24-21 9,-1 0-31,8 10 30,50 70-61,-30-40 53,0-2 39,-13-16-41,0 2-15,2-2 0,3 2 17,20 26-36,-30-36 19,0 0 0,2-1-1,1 0 1,7 6 17,-12-12-109,-1 0 90,0 1 58,7 11 119,-5-8-133,-3-1-115,-2-5-8,-1 0-43,1-1-48,0 1-54,-1 0-60,1-1-65,-3-4 767,-1 0-85,0 1-88,1-1-91,-1 0-91,0 1-94,1-1-97,-1 0-98,0 0 35,0 0-41,1 1-43,-1-1-43,0 0 100,0 0 74,1 0 60,-1 1 44,1-1 13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8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5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8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1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9043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0002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9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4450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0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25-Jun-18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8" Type="http://schemas.openxmlformats.org/officeDocument/2006/relationships/image" Target="../media/image14.png"/><Relationship Id="rId21" Type="http://schemas.openxmlformats.org/officeDocument/2006/relationships/chart" Target="../charts/chart2.xml"/><Relationship Id="rId7" Type="http://schemas.openxmlformats.org/officeDocument/2006/relationships/customXml" Target="../ink/ink1.xml"/><Relationship Id="rId17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4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19" Type="http://schemas.openxmlformats.org/officeDocument/2006/relationships/image" Target="../media/image18.svg"/><Relationship Id="rId9" Type="http://schemas.openxmlformats.org/officeDocument/2006/relationships/image" Target="../media/image11.png"/><Relationship Id="rId14" Type="http://schemas.openxmlformats.org/officeDocument/2006/relationships/image" Target="../media/image12.svg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2.emf"/><Relationship Id="rId18" Type="http://schemas.openxmlformats.org/officeDocument/2006/relationships/customXml" Target="../ink/ink10.xml"/><Relationship Id="rId3" Type="http://schemas.openxmlformats.org/officeDocument/2006/relationships/image" Target="../media/image17.emf"/><Relationship Id="rId21" Type="http://schemas.openxmlformats.org/officeDocument/2006/relationships/customXml" Target="../ink/ink12.xml"/><Relationship Id="rId7" Type="http://schemas.openxmlformats.org/officeDocument/2006/relationships/image" Target="../media/image19.emf"/><Relationship Id="rId12" Type="http://schemas.openxmlformats.org/officeDocument/2006/relationships/customXml" Target="../ink/ink7.xml"/><Relationship Id="rId17" Type="http://schemas.openxmlformats.org/officeDocument/2006/relationships/image" Target="../media/image24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10" Type="http://schemas.openxmlformats.org/officeDocument/2006/relationships/customXml" Target="../ink/ink6.xml"/><Relationship Id="rId19" Type="http://schemas.openxmlformats.org/officeDocument/2006/relationships/customXml" Target="../ink/ink11.xml"/><Relationship Id="rId4" Type="http://schemas.openxmlformats.org/officeDocument/2006/relationships/customXml" Target="../ink/ink3.xml"/><Relationship Id="rId9" Type="http://schemas.openxmlformats.org/officeDocument/2006/relationships/image" Target="../media/image20.emf"/><Relationship Id="rId14" Type="http://schemas.openxmlformats.org/officeDocument/2006/relationships/customXml" Target="../ink/ink8.xml"/><Relationship Id="rId22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7.svg"/><Relationship Id="rId1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sv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9" Type="http://schemas.openxmlformats.org/officeDocument/2006/relationships/image" Target="../media/image39.svg"/><Relationship Id="rId4" Type="http://schemas.openxmlformats.org/officeDocument/2006/relationships/chart" Target="../charts/chart3.xml"/><Relationship Id="rId14" Type="http://schemas.openxmlformats.org/officeDocument/2006/relationships/image" Target="../media/image3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C3F96-FC69-415B-8494-3FD7161D3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07" y="1164327"/>
            <a:ext cx="9966960" cy="35924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PEA 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Load Analytics 4.0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E6CC636-951D-4307-8D6A-95A70182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by PEA scholar project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32C795A1-12FC-41CB-A37D-FD3362B32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91825"/>
              </p:ext>
            </p:extLst>
          </p:nvPr>
        </p:nvGraphicFramePr>
        <p:xfrm>
          <a:off x="7546928" y="1329862"/>
          <a:ext cx="3852401" cy="1630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16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4" y="300664"/>
            <a:ext cx="4928997" cy="81076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 Process </a:t>
            </a:r>
            <a:r>
              <a:rPr lang="en-US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C:\Users\Pichkot\Desktop\pea_python_training-master\smart load\pig\SLPA4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6" y="1065446"/>
            <a:ext cx="8532482" cy="413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ichkot\Desktop\pea_python_training-master\smart load\pig\SLPA4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28" y="3052846"/>
            <a:ext cx="5187372" cy="356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33515" y="5560622"/>
            <a:ext cx="4538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https://nuiscada3.github.io/</a:t>
            </a:r>
          </a:p>
        </p:txBody>
      </p:sp>
    </p:spTree>
    <p:extLst>
      <p:ext uri="{BB962C8B-B14F-4D97-AF65-F5344CB8AC3E}">
        <p14:creationId xmlns:p14="http://schemas.microsoft.com/office/powerpoint/2010/main" val="36489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Pichkot\Desktop\pea_python_training-master\smart load\pig\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99" y="4311220"/>
            <a:ext cx="4658436" cy="249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4" y="300664"/>
            <a:ext cx="4928997" cy="81076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 Process </a:t>
            </a:r>
            <a:r>
              <a:rPr lang="en-US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3515" y="6349839"/>
            <a:ext cx="3813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</a:rPr>
              <a:t>https://nuiscada3.github.io/</a:t>
            </a:r>
          </a:p>
        </p:txBody>
      </p:sp>
      <p:pic>
        <p:nvPicPr>
          <p:cNvPr id="2" name="Picture 2" descr="C:\Users\Pichkot\Desktop\pea_python_training-master\smart load\pig\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67" y="2431256"/>
            <a:ext cx="4666676" cy="25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ichkot\Desktop\pea_python_training-master\smart load\pig\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04" y="81885"/>
            <a:ext cx="4903090" cy="263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Pichkot\Desktop\pea_python_training-master\smart load\pig\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r="1355"/>
          <a:stretch/>
        </p:blipFill>
        <p:spPr bwMode="auto">
          <a:xfrm>
            <a:off x="327550" y="3794532"/>
            <a:ext cx="6168784" cy="25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Pichkot\Desktop\pea_python_training-master\smart load\pig\SLPA4.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" y="978127"/>
            <a:ext cx="5475384" cy="265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5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5" y="346846"/>
            <a:ext cx="5844300" cy="81076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Conclusion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481" y="1063502"/>
            <a:ext cx="112293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 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 Load Profile 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Analytic</a:t>
            </a:r>
            <a:r>
              <a:rPr lang="th-TH" sz="3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r>
              <a:rPr lang="th-TH" sz="3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ที่พัฒนา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ให้ผลการ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Profile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ที่มีลักษณะของ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profile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รูปแบบที่</a:t>
            </a:r>
            <a:r>
              <a:rPr lang="th-TH" sz="36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คล้ายคลึงกัน</a:t>
            </a:r>
            <a:endParaRPr lang="en-US" sz="3600" b="1" u="sng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What’s Next for the analytic model?</a:t>
            </a:r>
            <a:endParaRPr lang="th-TH" sz="3600" b="1" u="sng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ใช้ข้อมูลการทำงานของ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switch tie line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cleansing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ทำการทดลองกับ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ตัวอย่างประเภทเป็นประเภท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residential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industrial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จำเป็นที่จะต้องทดสอบกับ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อื่นๆ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ด้วย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ต้องมีการปรับปรุง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ที่มีความเหมาะสมและแม่นยำยิ่งขึ้น</a:t>
            </a:r>
          </a:p>
          <a:p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7EAB2D14-AC1B-4489-A4E1-1271867C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409" y="4428191"/>
            <a:ext cx="4372627" cy="2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5" y="346846"/>
            <a:ext cx="5844300" cy="81076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Conclusion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2445" y="1210365"/>
            <a:ext cx="87575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Product Benefit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สามารถคัดเลือก </a:t>
            </a:r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Profile </a:t>
            </a: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ตามเงื่อนไขการนำไปใช้งานได้อย่างเหมาะสม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สะดวกสำหรับผู้ใช้งาน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(ตัวแทนทั้งปี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ตามฤดูกาล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ตามช่วงเวลาที่กำหนด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Workday/ Weekend and Holiday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โดยคัดแยกวันที่มีสภาพการจ่ายไฟไม่ปกติออกไป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ลดระยะเวลาในการเตรียมข้อมูล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742" y="3589333"/>
            <a:ext cx="62847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th-TH" sz="22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งานวางแผนระบบไฟฟ้า</a:t>
            </a:r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PEA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ใช้เงินลงทุนในระบบไฟฟ้าได้อย่างเหมาะสม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2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งานวิเคราะห์วางแผนการจ่ายไฟ</a:t>
            </a:r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สามารถวิเคราะห์ตัดจ่ายได้เหมาะสม ประเมินค่า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Technical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Loss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ได้อย่างมีประสิทธิภาพ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th-TH" sz="2200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งานควบคุมการจ่ายไฟ </a:t>
            </a:r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ฝากโหลด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ย้ายโหลด ได้เหมาะสม</a:t>
            </a:r>
          </a:p>
          <a:p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ลดโอกาสผู้ใช้ไฟได้รับผลกระทบจากการย้ายโหลด</a:t>
            </a:r>
          </a:p>
        </p:txBody>
      </p:sp>
      <p:pic>
        <p:nvPicPr>
          <p:cNvPr id="3074" name="Picture 2" descr="C:\Users\Pichkot\Desktop\pea_python_training-master\smart load\pig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68" y="3057098"/>
            <a:ext cx="5395627" cy="359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80B7BD-325F-4B40-B1A7-049E04A5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7597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Member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สมาชิก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D5E1A5-E97F-43AA-A5F9-A486B53A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anchor="b">
            <a:normAutofit fontScale="62500" lnSpcReduction="20000"/>
          </a:bodyPr>
          <a:lstStyle/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พิชัย กรองทอง	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สิทธิกร  พรหมถาวร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พี่หนุ่ย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อารี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วรร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ณ ขจรเดช</a:t>
            </a:r>
          </a:p>
          <a:p>
            <a:pPr marL="0" indent="0">
              <a:buNone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</a:p>
          <a:p>
            <a:pPr marL="0" indent="0">
              <a:buNone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	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3" descr="C:\Users\Pichkot\Desktop\pea_python_training-master\smart load\pig\55.jpg">
            <a:extLst>
              <a:ext uri="{FF2B5EF4-FFF2-40B4-BE49-F238E27FC236}">
                <a16:creationId xmlns="" xmlns:a16="http://schemas.microsoft.com/office/drawing/2014/main" id="{DA184A5A-E134-4FB6-94E2-088AECCA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9" y="1443989"/>
            <a:ext cx="10555563" cy="45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89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-76200" y="198437"/>
            <a:ext cx="7696200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/>
              <a:t>Why do load profile analytics? </a:t>
            </a:r>
            <a:endParaRPr lang="en-GB" altLang="en-US" b="1" dirty="0"/>
          </a:p>
        </p:txBody>
      </p:sp>
      <p:pic>
        <p:nvPicPr>
          <p:cNvPr id="43" name="Picture 4" descr="C:\Users\Pichkot\Desktop\pea_python_training-master\smart load\pig\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" y="953073"/>
            <a:ext cx="4019049" cy="28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Pichkot\Desktop\pea_python_training-master\smart load\pig\messageImage_152226274256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19348" r="2367" b="6073"/>
          <a:stretch/>
        </p:blipFill>
        <p:spPr bwMode="auto">
          <a:xfrm>
            <a:off x="3678929" y="2456597"/>
            <a:ext cx="8248301" cy="42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54" y="480218"/>
            <a:ext cx="4445018" cy="258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39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5306" y="509801"/>
            <a:ext cx="5187514" cy="6398332"/>
            <a:chOff x="6867869" y="100185"/>
            <a:chExt cx="5187514" cy="6580888"/>
          </a:xfrm>
        </p:grpSpPr>
        <p:sp>
          <p:nvSpPr>
            <p:cNvPr id="69" name="Rectangle: Rounded Corners 29">
              <a:extLst>
                <a:ext uri="{FF2B5EF4-FFF2-40B4-BE49-F238E27FC236}">
                  <a16:creationId xmlns="" xmlns:a16="http://schemas.microsoft.com/office/drawing/2014/main" id="{86328FF3-11F8-45C8-9A02-DBF4D988616C}"/>
                </a:ext>
              </a:extLst>
            </p:cNvPr>
            <p:cNvSpPr/>
            <p:nvPr/>
          </p:nvSpPr>
          <p:spPr>
            <a:xfrm>
              <a:off x="7059203" y="415182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CCE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0" name="Rectangle: Rounded Corners 28">
              <a:extLst>
                <a:ext uri="{FF2B5EF4-FFF2-40B4-BE49-F238E27FC236}">
                  <a16:creationId xmlns="" xmlns:a16="http://schemas.microsoft.com/office/drawing/2014/main" id="{40D05DAE-2781-48A0-8FAB-F01FACFA4E42}"/>
                </a:ext>
              </a:extLst>
            </p:cNvPr>
            <p:cNvSpPr/>
            <p:nvPr/>
          </p:nvSpPr>
          <p:spPr>
            <a:xfrm>
              <a:off x="6969727" y="282741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3" name="Rectangle: Rounded Corners 2">
              <a:extLst>
                <a:ext uri="{FF2B5EF4-FFF2-40B4-BE49-F238E27FC236}">
                  <a16:creationId xmlns="" xmlns:a16="http://schemas.microsoft.com/office/drawing/2014/main" id="{AEBA1EBD-3147-4DF1-A859-718E86A2F67A}"/>
                </a:ext>
              </a:extLst>
            </p:cNvPr>
            <p:cNvSpPr/>
            <p:nvPr/>
          </p:nvSpPr>
          <p:spPr>
            <a:xfrm>
              <a:off x="6867869" y="100185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76610991-9128-4396-9A96-3BD7F9FCE218}"/>
                </a:ext>
              </a:extLst>
            </p:cNvPr>
            <p:cNvSpPr/>
            <p:nvPr/>
          </p:nvSpPr>
          <p:spPr>
            <a:xfrm>
              <a:off x="7261859" y="372069"/>
              <a:ext cx="4602191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จัดทำรายงาน </a:t>
              </a:r>
              <a:r>
                <a:rPr lang="th-TH" sz="2800" b="1" u="sng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โหลดสูงสุด/ต่ำสุด</a:t>
              </a:r>
              <a:r>
                <a:rPr lang="th-TH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ประจำเดือน/ปี </a:t>
              </a:r>
            </a:p>
            <a:p>
              <a:r>
                <a:rPr lang="th-TH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แยกสถานี</a:t>
              </a:r>
              <a:r>
                <a:rPr lang="th-TH" sz="28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ไฟฟ้า หม้อ</a:t>
              </a:r>
              <a:r>
                <a:rPr lang="th-TH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แปลง, </a:t>
              </a:r>
              <a:r>
                <a:rPr lang="en-US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feeder</a:t>
              </a:r>
              <a:r>
                <a:rPr lang="th-TH" sz="2800" b="1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endPara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sz="1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   </a:t>
              </a:r>
            </a:p>
            <a:p>
              <a:r>
                <a:rPr lang="th-TH" sz="28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ข้อมูล</a:t>
              </a:r>
              <a:endPara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75" name="Graphic 33" descr="Tablet">
              <a:extLst>
                <a:ext uri="{FF2B5EF4-FFF2-40B4-BE49-F238E27FC236}">
                  <a16:creationId xmlns="" xmlns:a16="http://schemas.microsoft.com/office/drawing/2014/main" id="{71CFF80A-21A7-43F7-8F3B-5F7E84236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4081" y="1149155"/>
              <a:ext cx="3619968" cy="3408233"/>
            </a:xfrm>
            <a:prstGeom prst="rect">
              <a:avLst/>
            </a:prstGeom>
          </p:spPr>
        </p:pic>
        <p:pic>
          <p:nvPicPr>
            <p:cNvPr id="76" name="Picture 75" descr="A screenshot of a social media post&#10;&#10;Description generated with very high confidence">
              <a:extLst>
                <a:ext uri="{FF2B5EF4-FFF2-40B4-BE49-F238E27FC236}">
                  <a16:creationId xmlns="" xmlns:a16="http://schemas.microsoft.com/office/drawing/2014/main" id="{848BA0EC-5D0F-43CA-B83C-B7ED7181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6817" y="1980294"/>
              <a:ext cx="2797358" cy="1713378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CA998416-9E32-407D-A40D-01C67B52474E}"/>
                </a:ext>
              </a:extLst>
            </p:cNvPr>
            <p:cNvSpPr/>
            <p:nvPr/>
          </p:nvSpPr>
          <p:spPr>
            <a:xfrm>
              <a:off x="9247319" y="2058831"/>
              <a:ext cx="1589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highlight>
                    <a:srgbClr val="C0C0C0"/>
                  </a:highlight>
                  <a:latin typeface="TH SarabunPSK" panose="020B0500040200020003" pitchFamily="34" charset="-34"/>
                  <a:cs typeface="TH SarabunPSK" panose="020B0500040200020003" pitchFamily="34" charset="-34"/>
                </a:rPr>
                <a:t>     Load 01    .</a:t>
              </a:r>
              <a:endParaRPr lang="en-US" sz="2000" dirty="0">
                <a:highlight>
                  <a:srgbClr val="C0C0C0"/>
                </a:highligh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70A6D618-07E5-4A37-AF54-DDF2B992AC4D}"/>
                </a:ext>
              </a:extLst>
            </p:cNvPr>
            <p:cNvGrpSpPr/>
            <p:nvPr/>
          </p:nvGrpSpPr>
          <p:grpSpPr>
            <a:xfrm>
              <a:off x="7729777" y="4206240"/>
              <a:ext cx="3568483" cy="1899920"/>
              <a:chOff x="7414817" y="4074160"/>
              <a:chExt cx="3568483" cy="189992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9A588133-D782-4D0A-AD10-71179B6037C3}"/>
                  </a:ext>
                </a:extLst>
              </p:cNvPr>
              <p:cNvCxnSpPr/>
              <p:nvPr/>
            </p:nvCxnSpPr>
            <p:spPr>
              <a:xfrm>
                <a:off x="7434127" y="4074160"/>
                <a:ext cx="0" cy="18999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419DD184-B0BC-498B-8E29-AA67ECD74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4817" y="5956300"/>
                <a:ext cx="35684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1" name="Ink 80">
                  <a:extLst>
                    <a:ext uri="{FF2B5EF4-FFF2-40B4-BE49-F238E27FC236}">
                      <a16:creationId xmlns="" xmlns:a16="http://schemas.microsoft.com/office/drawing/2014/main" id="{A9E7B4EA-7DC0-484F-BB79-912ACE282C85}"/>
                    </a:ext>
                  </a:extLst>
                </p14:cNvPr>
                <p14:cNvContentPartPr/>
                <p14:nvPr/>
              </p14:nvContentPartPr>
              <p14:xfrm>
                <a:off x="7793017" y="4566312"/>
                <a:ext cx="3433782" cy="929127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9E7B4EA-7DC0-484F-BB79-912ACE282C8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8977" y="4546315"/>
                  <a:ext cx="3464743" cy="96541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7B67EA35-1E96-411F-9FB5-AB953602BE0E}"/>
                </a:ext>
              </a:extLst>
            </p:cNvPr>
            <p:cNvSpPr/>
            <p:nvPr/>
          </p:nvSpPr>
          <p:spPr>
            <a:xfrm>
              <a:off x="7461245" y="4107290"/>
              <a:ext cx="2519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BD6F4ACF-91B4-4B63-A3EE-D724BA8E5C7D}"/>
                </a:ext>
              </a:extLst>
            </p:cNvPr>
            <p:cNvSpPr/>
            <p:nvPr/>
          </p:nvSpPr>
          <p:spPr>
            <a:xfrm>
              <a:off x="7556955" y="6039672"/>
              <a:ext cx="2503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5BD7D12F-3CF7-4F39-AB62-A61ECEA4D4B8}"/>
                </a:ext>
              </a:extLst>
            </p:cNvPr>
            <p:cNvSpPr/>
            <p:nvPr/>
          </p:nvSpPr>
          <p:spPr>
            <a:xfrm>
              <a:off x="11107142" y="6039671"/>
              <a:ext cx="3161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</a:p>
          </p:txBody>
        </p:sp>
        <p:pic>
          <p:nvPicPr>
            <p:cNvPr id="85" name="Graphic 47" descr="Optical disc">
              <a:extLst>
                <a:ext uri="{FF2B5EF4-FFF2-40B4-BE49-F238E27FC236}">
                  <a16:creationId xmlns="" xmlns:a16="http://schemas.microsoft.com/office/drawing/2014/main" id="{EE234458-97E2-45F7-93A0-1A3FEB5B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19204" y="4481344"/>
              <a:ext cx="195943" cy="195943"/>
            </a:xfrm>
            <a:prstGeom prst="rect">
              <a:avLst/>
            </a:prstGeom>
          </p:spPr>
        </p:pic>
        <p:pic>
          <p:nvPicPr>
            <p:cNvPr id="86" name="Graphic 50" descr="Close">
              <a:extLst>
                <a:ext uri="{FF2B5EF4-FFF2-40B4-BE49-F238E27FC236}">
                  <a16:creationId xmlns="" xmlns:a16="http://schemas.microsoft.com/office/drawing/2014/main" id="{E553348C-4827-4014-B731-284D163B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74457" y="4689829"/>
              <a:ext cx="167646" cy="167646"/>
            </a:xfrm>
            <a:prstGeom prst="rect">
              <a:avLst/>
            </a:prstGeom>
          </p:spPr>
        </p:pic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03CEFD1-7101-4ECF-9E46-536EBFDF90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503" y="4773652"/>
              <a:ext cx="2609778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5E65AFBA-F474-452E-8362-CEB89562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503" y="4566312"/>
              <a:ext cx="2773225" cy="0"/>
            </a:xfrm>
            <a:prstGeom prst="line">
              <a:avLst/>
            </a:prstGeom>
            <a:ln w="3175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7744A270-E008-43F9-8376-23AF82E03F69}"/>
                </a:ext>
              </a:extLst>
            </p:cNvPr>
            <p:cNvGrpSpPr/>
            <p:nvPr/>
          </p:nvGrpSpPr>
          <p:grpSpPr>
            <a:xfrm>
              <a:off x="7140012" y="2179867"/>
              <a:ext cx="1342476" cy="1720084"/>
              <a:chOff x="226787" y="2242139"/>
              <a:chExt cx="1342476" cy="1720084"/>
            </a:xfrm>
          </p:grpSpPr>
          <p:pic>
            <p:nvPicPr>
              <p:cNvPr id="90" name="Picture 16" descr="Image result for free pic technician avatars icon png">
                <a:extLst>
                  <a:ext uri="{FF2B5EF4-FFF2-40B4-BE49-F238E27FC236}">
                    <a16:creationId xmlns="" xmlns:a16="http://schemas.microsoft.com/office/drawing/2014/main" id="{93A8A661-8CCB-4CF7-8EF8-E0CB914E0A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87" y="2473164"/>
                <a:ext cx="1342476" cy="1342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Rectangle 90">
                <a:extLst>
                  <a:ext uri="{FF2B5EF4-FFF2-40B4-BE49-F238E27FC236}">
                    <a16:creationId xmlns="" xmlns:a16="http://schemas.microsoft.com/office/drawing/2014/main" id="{CAEFA12B-6CFA-4D69-AC95-0ABB2454A8BF}"/>
                  </a:ext>
                </a:extLst>
              </p:cNvPr>
              <p:cNvSpPr/>
              <p:nvPr/>
            </p:nvSpPr>
            <p:spPr>
              <a:xfrm>
                <a:off x="494295" y="2242139"/>
                <a:ext cx="7505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operator</a:t>
                </a:r>
                <a:endPara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92" name="Graphic 57" descr="Pencil">
                <a:extLst>
                  <a:ext uri="{FF2B5EF4-FFF2-40B4-BE49-F238E27FC236}">
                    <a16:creationId xmlns="" xmlns:a16="http://schemas.microsoft.com/office/drawing/2014/main" id="{DE002BD6-27A4-4C97-A7AC-6E88EC50D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443746" y="3462163"/>
                <a:ext cx="451818" cy="500060"/>
              </a:xfrm>
              <a:prstGeom prst="rect">
                <a:avLst/>
              </a:prstGeom>
            </p:spPr>
          </p:pic>
        </p:grpSp>
      </p:grpSp>
      <p:grpSp>
        <p:nvGrpSpPr>
          <p:cNvPr id="110" name="Group 109"/>
          <p:cNvGrpSpPr/>
          <p:nvPr/>
        </p:nvGrpSpPr>
        <p:grpSpPr>
          <a:xfrm>
            <a:off x="6398251" y="382434"/>
            <a:ext cx="5243069" cy="6580888"/>
            <a:chOff x="1020422" y="259602"/>
            <a:chExt cx="5243069" cy="6580888"/>
          </a:xfrm>
        </p:grpSpPr>
        <p:sp>
          <p:nvSpPr>
            <p:cNvPr id="111" name="Rectangle: Rounded Corners 29">
              <a:extLst>
                <a:ext uri="{FF2B5EF4-FFF2-40B4-BE49-F238E27FC236}">
                  <a16:creationId xmlns="" xmlns:a16="http://schemas.microsoft.com/office/drawing/2014/main" id="{86328FF3-11F8-45C8-9A02-DBF4D988616C}"/>
                </a:ext>
              </a:extLst>
            </p:cNvPr>
            <p:cNvSpPr/>
            <p:nvPr/>
          </p:nvSpPr>
          <p:spPr>
            <a:xfrm>
              <a:off x="1267311" y="574599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CCE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2" name="Rectangle: Rounded Corners 28">
              <a:extLst>
                <a:ext uri="{FF2B5EF4-FFF2-40B4-BE49-F238E27FC236}">
                  <a16:creationId xmlns="" xmlns:a16="http://schemas.microsoft.com/office/drawing/2014/main" id="{40D05DAE-2781-48A0-8FAB-F01FACFA4E42}"/>
                </a:ext>
              </a:extLst>
            </p:cNvPr>
            <p:cNvSpPr/>
            <p:nvPr/>
          </p:nvSpPr>
          <p:spPr>
            <a:xfrm>
              <a:off x="1177835" y="442158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3" name="Rectangle: Rounded Corners 2">
              <a:extLst>
                <a:ext uri="{FF2B5EF4-FFF2-40B4-BE49-F238E27FC236}">
                  <a16:creationId xmlns="" xmlns:a16="http://schemas.microsoft.com/office/drawing/2014/main" id="{AEBA1EBD-3147-4DF1-A859-718E86A2F67A}"/>
                </a:ext>
              </a:extLst>
            </p:cNvPr>
            <p:cNvSpPr/>
            <p:nvPr/>
          </p:nvSpPr>
          <p:spPr>
            <a:xfrm>
              <a:off x="1075977" y="259602"/>
              <a:ext cx="4996180" cy="6265891"/>
            </a:xfrm>
            <a:prstGeom prst="roundRect">
              <a:avLst>
                <a:gd name="adj" fmla="val 47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="" xmlns:a16="http://schemas.microsoft.com/office/drawing/2014/main" id="{76610991-9128-4396-9A96-3BD7F9FCE218}"/>
                </a:ext>
              </a:extLst>
            </p:cNvPr>
            <p:cNvSpPr/>
            <p:nvPr/>
          </p:nvSpPr>
          <p:spPr>
            <a:xfrm>
              <a:off x="1469967" y="531486"/>
              <a:ext cx="4602191" cy="3724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ทำแผนงานก่อสร้างสายส่ง , สถานีไฟฟ้า รองรับการเพิ่มขึ้นของโหลด</a:t>
              </a:r>
              <a:r>
                <a:rPr lang="en-US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: </a:t>
              </a:r>
              <a:endPara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th-TH" sz="28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ใช้ข้อมูล</a:t>
              </a:r>
              <a:r>
                <a:rPr lang="en-US" sz="28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800" b="1" u="sng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โหลดสูงสุด</a:t>
              </a:r>
              <a:r>
                <a:rPr lang="en-US" sz="2800" b="1" u="sng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8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แต่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ละ </a:t>
              </a:r>
              <a:r>
                <a:rPr lang="en-US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feeder</a:t>
              </a:r>
              <a:r>
                <a:rPr lang="th-TH" sz="28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, หม้อแปลง ของแต่ละปี </a:t>
              </a:r>
            </a:p>
            <a:p>
              <a:r>
                <a:rPr lang="th-TH" sz="1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   </a:t>
              </a:r>
            </a:p>
            <a:p>
              <a:r>
                <a:rPr lang="th-TH" sz="28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ข้อมูล</a:t>
              </a:r>
              <a:endPara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endParaRPr lang="en-US" sz="28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C1F95C99-B1D0-4255-9A71-036172DB8FD9}"/>
                </a:ext>
              </a:extLst>
            </p:cNvPr>
            <p:cNvGrpSpPr/>
            <p:nvPr/>
          </p:nvGrpSpPr>
          <p:grpSpPr>
            <a:xfrm>
              <a:off x="1020422" y="1471003"/>
              <a:ext cx="5098036" cy="4799848"/>
              <a:chOff x="6766014" y="1566228"/>
              <a:chExt cx="5098036" cy="4799848"/>
            </a:xfrm>
          </p:grpSpPr>
          <p:pic>
            <p:nvPicPr>
              <p:cNvPr id="118" name="Graphic 37" descr="Tablet">
                <a:extLst>
                  <a:ext uri="{FF2B5EF4-FFF2-40B4-BE49-F238E27FC236}">
                    <a16:creationId xmlns="" xmlns:a16="http://schemas.microsoft.com/office/drawing/2014/main" id="{6FA7E396-C506-4EC4-AD14-2E489D4E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766014" y="1566228"/>
                <a:ext cx="5098036" cy="4799848"/>
              </a:xfrm>
              <a:prstGeom prst="rect">
                <a:avLst/>
              </a:prstGeom>
            </p:spPr>
          </p:pic>
          <p:sp>
            <p:nvSpPr>
              <p:cNvPr id="119" name="Rectangle 118">
                <a:extLst>
                  <a:ext uri="{FF2B5EF4-FFF2-40B4-BE49-F238E27FC236}">
                    <a16:creationId xmlns="" xmlns:a16="http://schemas.microsoft.com/office/drawing/2014/main" id="{87B18477-E852-4F20-B843-9C33EC84BDC5}"/>
                  </a:ext>
                </a:extLst>
              </p:cNvPr>
              <p:cNvSpPr/>
              <p:nvPr/>
            </p:nvSpPr>
            <p:spPr>
              <a:xfrm>
                <a:off x="7312916" y="2694025"/>
                <a:ext cx="4004476" cy="247076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graphicFrame>
            <p:nvGraphicFramePr>
              <p:cNvPr id="120" name="Chart 119">
                <a:extLst>
                  <a:ext uri="{FF2B5EF4-FFF2-40B4-BE49-F238E27FC236}">
                    <a16:creationId xmlns="" xmlns:a16="http://schemas.microsoft.com/office/drawing/2014/main" id="{148D53D4-73CD-42CA-B7D5-0D677A78D15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6922024"/>
                  </p:ext>
                </p:extLst>
              </p:nvPr>
            </p:nvGraphicFramePr>
            <p:xfrm>
              <a:off x="7374398" y="3394276"/>
              <a:ext cx="3852401" cy="1630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grpSp>
            <p:nvGrpSpPr>
              <p:cNvPr id="121" name="Group 120">
                <a:extLst>
                  <a:ext uri="{FF2B5EF4-FFF2-40B4-BE49-F238E27FC236}">
                    <a16:creationId xmlns="" xmlns:a16="http://schemas.microsoft.com/office/drawing/2014/main" id="{2DA495EF-980D-4AE4-964E-B654AB112C57}"/>
                  </a:ext>
                </a:extLst>
              </p:cNvPr>
              <p:cNvGrpSpPr/>
              <p:nvPr/>
            </p:nvGrpSpPr>
            <p:grpSpPr>
              <a:xfrm>
                <a:off x="7461542" y="3009914"/>
                <a:ext cx="3568483" cy="1899920"/>
                <a:chOff x="7414817" y="4074160"/>
                <a:chExt cx="3568483" cy="1899920"/>
              </a:xfrm>
            </p:grpSpPr>
            <p:cxnSp>
              <p:nvCxnSpPr>
                <p:cNvPr id="123" name="Straight Connector 122">
                  <a:extLst>
                    <a:ext uri="{FF2B5EF4-FFF2-40B4-BE49-F238E27FC236}">
                      <a16:creationId xmlns="" xmlns:a16="http://schemas.microsoft.com/office/drawing/2014/main" id="{D31D8649-5FF5-4BA9-840B-88AC0F736CB4}"/>
                    </a:ext>
                  </a:extLst>
                </p:cNvPr>
                <p:cNvCxnSpPr/>
                <p:nvPr/>
              </p:nvCxnSpPr>
              <p:spPr>
                <a:xfrm>
                  <a:off x="7434127" y="4074160"/>
                  <a:ext cx="0" cy="189992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="" xmlns:a16="http://schemas.microsoft.com/office/drawing/2014/main" id="{F2DAAEC0-FAA4-4EB2-9868-346C9B30A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4817" y="5956300"/>
                  <a:ext cx="3568483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id="{0FC1C996-10A6-4BA4-8502-6F2C16B3BED9}"/>
                  </a:ext>
                </a:extLst>
              </p:cNvPr>
              <p:cNvSpPr/>
              <p:nvPr/>
            </p:nvSpPr>
            <p:spPr>
              <a:xfrm>
                <a:off x="8525959" y="2697604"/>
                <a:ext cx="15896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SCADA</a:t>
                </a:r>
                <a:endParaRPr lang="en-US" sz="3600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92AC9DCA-6214-482A-BF53-6F8266B5A1CB}"/>
                </a:ext>
              </a:extLst>
            </p:cNvPr>
            <p:cNvSpPr/>
            <p:nvPr/>
          </p:nvSpPr>
          <p:spPr>
            <a:xfrm>
              <a:off x="1541815" y="5392220"/>
              <a:ext cx="429885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ผู้วิเคราะห์ข้อมูลต้องพิจารณาเอง ทำได้ทีละ</a:t>
              </a:r>
              <a:r>
                <a:rPr lang="en-US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1 </a:t>
              </a: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ข้อมูล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ต้องเช็คค่าที่เลือกว่า มีสภาวะการ</a:t>
              </a:r>
              <a:r>
                <a:rPr lang="th-TH" sz="20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จ่ายไฟ </a:t>
              </a:r>
              <a:r>
                <a:rPr lang="th-TH" sz="2000" b="1" u="sng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ปกติ</a:t>
              </a: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หรือไม่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h-TH" sz="20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ใช้เวลาในการเตรียมข้อมูลมาก</a:t>
              </a:r>
              <a:endParaRPr lang="en-US" sz="20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17" name="Graphic 54" descr="Optical disc">
              <a:extLst>
                <a:ext uri="{FF2B5EF4-FFF2-40B4-BE49-F238E27FC236}">
                  <a16:creationId xmlns="" xmlns:a16="http://schemas.microsoft.com/office/drawing/2014/main" id="{F296C292-1EB9-4B5A-A611-695889FC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1485" y="3485120"/>
              <a:ext cx="195943" cy="195943"/>
            </a:xfrm>
            <a:prstGeom prst="rect">
              <a:avLst/>
            </a:prstGeom>
          </p:spPr>
        </p:pic>
      </p:grpSp>
      <p:sp>
        <p:nvSpPr>
          <p:cNvPr id="125" name="Rectangle 2"/>
          <p:cNvSpPr txBox="1">
            <a:spLocks noChangeArrowheads="1"/>
          </p:cNvSpPr>
          <p:nvPr/>
        </p:nvSpPr>
        <p:spPr>
          <a:xfrm>
            <a:off x="-76200" y="198437"/>
            <a:ext cx="7696200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/>
              <a:t>Why do load profile analytics? </a:t>
            </a:r>
            <a:endParaRPr lang="en-GB" altLang="en-US" b="1" dirty="0"/>
          </a:p>
        </p:txBody>
      </p:sp>
    </p:spTree>
    <p:extLst>
      <p:ext uri="{BB962C8B-B14F-4D97-AF65-F5344CB8AC3E}">
        <p14:creationId xmlns:p14="http://schemas.microsoft.com/office/powerpoint/2010/main" val="35828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29">
            <a:extLst>
              <a:ext uri="{FF2B5EF4-FFF2-40B4-BE49-F238E27FC236}">
                <a16:creationId xmlns="" xmlns:a16="http://schemas.microsoft.com/office/drawing/2014/main" id="{86328FF3-11F8-45C8-9A02-DBF4D988616C}"/>
              </a:ext>
            </a:extLst>
          </p:cNvPr>
          <p:cNvSpPr/>
          <p:nvPr/>
        </p:nvSpPr>
        <p:spPr>
          <a:xfrm>
            <a:off x="685705" y="534944"/>
            <a:ext cx="4996180" cy="6265891"/>
          </a:xfrm>
          <a:prstGeom prst="roundRect">
            <a:avLst>
              <a:gd name="adj" fmla="val 475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Rectangle: Rounded Corners 65">
            <a:extLst>
              <a:ext uri="{FF2B5EF4-FFF2-40B4-BE49-F238E27FC236}">
                <a16:creationId xmlns="" xmlns:a16="http://schemas.microsoft.com/office/drawing/2014/main" id="{386E5547-23C4-4C1E-8889-2268A22CBD3E}"/>
              </a:ext>
            </a:extLst>
          </p:cNvPr>
          <p:cNvSpPr/>
          <p:nvPr/>
        </p:nvSpPr>
        <p:spPr>
          <a:xfrm>
            <a:off x="596229" y="596001"/>
            <a:ext cx="4996180" cy="5975888"/>
          </a:xfrm>
          <a:prstGeom prst="roundRect">
            <a:avLst>
              <a:gd name="adj" fmla="val 475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235CAA4B-703A-42C6-AEDD-43874AF8D334}"/>
              </a:ext>
            </a:extLst>
          </p:cNvPr>
          <p:cNvSpPr/>
          <p:nvPr/>
        </p:nvSpPr>
        <p:spPr>
          <a:xfrm>
            <a:off x="888361" y="596001"/>
            <a:ext cx="46021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งานวิเคราะห์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เปลี่ยนแปลงการจ่ายไฟ,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Loss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ต้องการลักษณะโหลดตัวแทน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seasonal load profile 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13779" y="2029622"/>
            <a:ext cx="3866299" cy="2182153"/>
            <a:chOff x="1063389" y="2834953"/>
            <a:chExt cx="3866299" cy="2182153"/>
          </a:xfrm>
        </p:grpSpPr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FDCA7F8F-B9ED-4585-B0ED-8D5127B2D36B}"/>
                </a:ext>
              </a:extLst>
            </p:cNvPr>
            <p:cNvGrpSpPr/>
            <p:nvPr/>
          </p:nvGrpSpPr>
          <p:grpSpPr>
            <a:xfrm>
              <a:off x="1236211" y="2834953"/>
              <a:ext cx="3568483" cy="1899920"/>
              <a:chOff x="7414817" y="4074160"/>
              <a:chExt cx="3568483" cy="189992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9932DC27-BDE2-4F6B-B801-4CB9624D8A19}"/>
                  </a:ext>
                </a:extLst>
              </p:cNvPr>
              <p:cNvCxnSpPr/>
              <p:nvPr/>
            </p:nvCxnSpPr>
            <p:spPr>
              <a:xfrm>
                <a:off x="7434127" y="4074160"/>
                <a:ext cx="0" cy="18999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EDB6CC48-0E55-4ACE-A64E-60A72DD073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4817" y="5956300"/>
                <a:ext cx="35684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3" name="Ink 82">
                  <a:extLst>
                    <a:ext uri="{FF2B5EF4-FFF2-40B4-BE49-F238E27FC236}">
                      <a16:creationId xmlns="" xmlns:a16="http://schemas.microsoft.com/office/drawing/2014/main" id="{AA2208A4-C284-4CE7-BC53-1B066F90118D}"/>
                    </a:ext>
                  </a:extLst>
                </p14:cNvPr>
                <p14:cNvContentPartPr/>
                <p14:nvPr/>
              </p14:nvContentPartPr>
              <p14:xfrm>
                <a:off x="1299451" y="3235969"/>
                <a:ext cx="3433782" cy="929127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2208A4-C284-4CE7-BC53-1B066F9011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6931" y="3232729"/>
                  <a:ext cx="3439182" cy="93524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30619A5F-D9DD-409D-89DD-62294B08584E}"/>
                </a:ext>
              </a:extLst>
            </p:cNvPr>
            <p:cNvSpPr/>
            <p:nvPr/>
          </p:nvSpPr>
          <p:spPr>
            <a:xfrm>
              <a:off x="1063389" y="4709329"/>
              <a:ext cx="2503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1D737661-0176-465A-94A1-9042E89E4A39}"/>
                </a:ext>
              </a:extLst>
            </p:cNvPr>
            <p:cNvSpPr/>
            <p:nvPr/>
          </p:nvSpPr>
          <p:spPr>
            <a:xfrm>
              <a:off x="4613576" y="4709328"/>
              <a:ext cx="3161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6" name="Ink 85">
                  <a:extLst>
                    <a:ext uri="{FF2B5EF4-FFF2-40B4-BE49-F238E27FC236}">
                      <a16:creationId xmlns="" xmlns:a16="http://schemas.microsoft.com/office/drawing/2014/main" id="{8DB82A70-AEBA-453E-959A-40FF20C1AF65}"/>
                    </a:ext>
                  </a:extLst>
                </p14:cNvPr>
                <p14:cNvContentPartPr/>
                <p14:nvPr/>
              </p14:nvContentPartPr>
              <p14:xfrm>
                <a:off x="1304066" y="3480730"/>
                <a:ext cx="3433782" cy="816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B82A70-AEBA-453E-959A-40FF20C1AF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1546" y="3477490"/>
                  <a:ext cx="3439182" cy="822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Ink 86">
                  <a:extLst>
                    <a:ext uri="{FF2B5EF4-FFF2-40B4-BE49-F238E27FC236}">
                      <a16:creationId xmlns="" xmlns:a16="http://schemas.microsoft.com/office/drawing/2014/main" id="{30F04F26-6252-464A-AFE9-60B803BEA388}"/>
                    </a:ext>
                  </a:extLst>
                </p14:cNvPr>
                <p14:cNvContentPartPr/>
                <p14:nvPr/>
              </p14:nvContentPartPr>
              <p14:xfrm>
                <a:off x="1299451" y="3405557"/>
                <a:ext cx="3433782" cy="816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F04F26-6252-464A-AFE9-60B803BEA3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6931" y="3402317"/>
                  <a:ext cx="3439182" cy="822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Ink 87">
                  <a:extLst>
                    <a:ext uri="{FF2B5EF4-FFF2-40B4-BE49-F238E27FC236}">
                      <a16:creationId xmlns="" xmlns:a16="http://schemas.microsoft.com/office/drawing/2014/main" id="{98BA3671-17FD-4AF7-9AAC-6A026C82D00D}"/>
                    </a:ext>
                  </a:extLst>
                </p14:cNvPr>
                <p14:cNvContentPartPr/>
                <p14:nvPr/>
              </p14:nvContentPartPr>
              <p14:xfrm>
                <a:off x="1294834" y="3149747"/>
                <a:ext cx="3433782" cy="1104377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BA3671-17FD-4AF7-9AAC-6A026C82D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2314" y="3146507"/>
                  <a:ext cx="3439182" cy="111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9" name="Ink 88">
                  <a:extLst>
                    <a:ext uri="{FF2B5EF4-FFF2-40B4-BE49-F238E27FC236}">
                      <a16:creationId xmlns="" xmlns:a16="http://schemas.microsoft.com/office/drawing/2014/main" id="{AC75F98E-7CDE-4085-B96B-A909C13BF135}"/>
                    </a:ext>
                  </a:extLst>
                </p14:cNvPr>
                <p14:cNvContentPartPr/>
                <p14:nvPr/>
              </p14:nvContentPartPr>
              <p14:xfrm>
                <a:off x="1254760" y="3343413"/>
                <a:ext cx="3485160" cy="843968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C75F98E-7CDE-4085-B96B-A909C13BF1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2960" y="3338374"/>
                  <a:ext cx="3490920" cy="853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="" xmlns:a16="http://schemas.microsoft.com/office/drawing/2014/main" id="{A82D92A0-35C5-4DBA-9E5A-8EF2E58269CB}"/>
                    </a:ext>
                  </a:extLst>
                </p14:cNvPr>
                <p14:cNvContentPartPr/>
                <p14:nvPr/>
              </p14:nvContentPartPr>
              <p14:xfrm>
                <a:off x="1259202" y="3274161"/>
                <a:ext cx="3485160" cy="886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82D92A0-35C5-4DBA-9E5A-8EF2E5826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7402" y="3269121"/>
                  <a:ext cx="3490920" cy="89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278078" y="4511634"/>
            <a:ext cx="3866299" cy="2141209"/>
            <a:chOff x="6918263" y="2892615"/>
            <a:chExt cx="3866299" cy="2141209"/>
          </a:xfrm>
        </p:grpSpPr>
        <p:grpSp>
          <p:nvGrpSpPr>
            <p:cNvPr id="94" name="Group 93">
              <a:extLst>
                <a:ext uri="{FF2B5EF4-FFF2-40B4-BE49-F238E27FC236}">
                  <a16:creationId xmlns="" xmlns:a16="http://schemas.microsoft.com/office/drawing/2014/main" id="{FDCA7F8F-B9ED-4585-B0ED-8D5127B2D36B}"/>
                </a:ext>
              </a:extLst>
            </p:cNvPr>
            <p:cNvGrpSpPr/>
            <p:nvPr/>
          </p:nvGrpSpPr>
          <p:grpSpPr>
            <a:xfrm>
              <a:off x="7091085" y="2892615"/>
              <a:ext cx="3568483" cy="1899920"/>
              <a:chOff x="7414817" y="4074160"/>
              <a:chExt cx="3568483" cy="189992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9932DC27-BDE2-4F6B-B801-4CB9624D8A19}"/>
                  </a:ext>
                </a:extLst>
              </p:cNvPr>
              <p:cNvCxnSpPr/>
              <p:nvPr/>
            </p:nvCxnSpPr>
            <p:spPr>
              <a:xfrm>
                <a:off x="7434127" y="4074160"/>
                <a:ext cx="0" cy="18999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EDB6CC48-0E55-4ACE-A64E-60A72DD073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4817" y="5956300"/>
                <a:ext cx="356848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7" name="Ink 96">
                  <a:extLst>
                    <a:ext uri="{FF2B5EF4-FFF2-40B4-BE49-F238E27FC236}">
                      <a16:creationId xmlns="" xmlns:a16="http://schemas.microsoft.com/office/drawing/2014/main" id="{AA2208A4-C284-4CE7-BC53-1B066F90118D}"/>
                    </a:ext>
                  </a:extLst>
                </p14:cNvPr>
                <p14:cNvContentPartPr/>
                <p14:nvPr/>
              </p14:nvContentPartPr>
              <p14:xfrm>
                <a:off x="7154325" y="3252687"/>
                <a:ext cx="3433782" cy="929127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AA2208A4-C284-4CE7-BC53-1B066F9011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51805" y="3249446"/>
                  <a:ext cx="3439182" cy="93524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30619A5F-D9DD-409D-89DD-62294B08584E}"/>
                </a:ext>
              </a:extLst>
            </p:cNvPr>
            <p:cNvSpPr/>
            <p:nvPr/>
          </p:nvSpPr>
          <p:spPr>
            <a:xfrm>
              <a:off x="6918263" y="4726047"/>
              <a:ext cx="2503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1D737661-0176-465A-94A1-9042E89E4A39}"/>
                </a:ext>
              </a:extLst>
            </p:cNvPr>
            <p:cNvSpPr/>
            <p:nvPr/>
          </p:nvSpPr>
          <p:spPr>
            <a:xfrm>
              <a:off x="10468450" y="4726046"/>
              <a:ext cx="3161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0" name="Ink 99">
                  <a:extLst>
                    <a:ext uri="{FF2B5EF4-FFF2-40B4-BE49-F238E27FC236}">
                      <a16:creationId xmlns="" xmlns:a16="http://schemas.microsoft.com/office/drawing/2014/main" id="{8DB82A70-AEBA-453E-959A-40FF20C1AF65}"/>
                    </a:ext>
                  </a:extLst>
                </p14:cNvPr>
                <p14:cNvContentPartPr/>
                <p14:nvPr/>
              </p14:nvContentPartPr>
              <p14:xfrm>
                <a:off x="7158940" y="3497448"/>
                <a:ext cx="3433782" cy="816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8DB82A70-AEBA-453E-959A-40FF20C1AF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6420" y="3494209"/>
                  <a:ext cx="3439182" cy="822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1" name="Ink 100">
                  <a:extLst>
                    <a:ext uri="{FF2B5EF4-FFF2-40B4-BE49-F238E27FC236}">
                      <a16:creationId xmlns="" xmlns:a16="http://schemas.microsoft.com/office/drawing/2014/main" id="{30F04F26-6252-464A-AFE9-60B803BEA388}"/>
                    </a:ext>
                  </a:extLst>
                </p14:cNvPr>
                <p14:cNvContentPartPr/>
                <p14:nvPr/>
              </p14:nvContentPartPr>
              <p14:xfrm>
                <a:off x="7154325" y="3422275"/>
                <a:ext cx="3433782" cy="816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30F04F26-6252-464A-AFE9-60B803BEA3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1805" y="3419035"/>
                  <a:ext cx="3439182" cy="822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2" name="Ink 101">
                  <a:extLst>
                    <a:ext uri="{FF2B5EF4-FFF2-40B4-BE49-F238E27FC236}">
                      <a16:creationId xmlns="" xmlns:a16="http://schemas.microsoft.com/office/drawing/2014/main" id="{98BA3671-17FD-4AF7-9AAC-6A026C82D00D}"/>
                    </a:ext>
                  </a:extLst>
                </p14:cNvPr>
                <p14:cNvContentPartPr/>
                <p14:nvPr/>
              </p14:nvContentPartPr>
              <p14:xfrm>
                <a:off x="7149708" y="3166465"/>
                <a:ext cx="3433782" cy="110437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8BA3671-17FD-4AF7-9AAC-6A026C82D0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7188" y="3163225"/>
                  <a:ext cx="3439182" cy="111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="" xmlns:a16="http://schemas.microsoft.com/office/drawing/2014/main" id="{941D081D-1092-44E4-AB17-1D52CF22C12B}"/>
                    </a:ext>
                  </a:extLst>
                </p14:cNvPr>
                <p14:cNvContentPartPr/>
                <p14:nvPr/>
              </p14:nvContentPartPr>
              <p14:xfrm>
                <a:off x="7154328" y="3291420"/>
                <a:ext cx="3433782" cy="976616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xmlns:p14="http://schemas.microsoft.com/office/powerpoint/2010/main" xmlns="" id="{941D081D-1092-44E4-AB17-1D52CF22C1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39208" y="3270901"/>
                  <a:ext cx="3466903" cy="101405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Down Arrow 6"/>
          <p:cNvSpPr/>
          <p:nvPr/>
        </p:nvSpPr>
        <p:spPr>
          <a:xfrm>
            <a:off x="3094319" y="3798260"/>
            <a:ext cx="600501" cy="827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235CAA4B-703A-42C6-AEDD-43874AF8D334}"/>
              </a:ext>
            </a:extLst>
          </p:cNvPr>
          <p:cNvSpPr/>
          <p:nvPr/>
        </p:nvSpPr>
        <p:spPr>
          <a:xfrm>
            <a:off x="810358" y="2547496"/>
            <a:ext cx="872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MW</a:t>
            </a:r>
            <a:r>
              <a:rPr lang="th-TH" sz="1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235CAA4B-703A-42C6-AEDD-43874AF8D334}"/>
              </a:ext>
            </a:extLst>
          </p:cNvPr>
          <p:cNvSpPr/>
          <p:nvPr/>
        </p:nvSpPr>
        <p:spPr>
          <a:xfrm>
            <a:off x="769414" y="5137137"/>
            <a:ext cx="872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MW</a:t>
            </a:r>
            <a:r>
              <a:rPr lang="th-TH" sz="1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endParaRPr lang="th-TH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6" name="Rectangle: Rounded Corners 49">
            <a:extLst>
              <a:ext uri="{FF2B5EF4-FFF2-40B4-BE49-F238E27FC236}">
                <a16:creationId xmlns="" xmlns:a16="http://schemas.microsoft.com/office/drawing/2014/main" id="{57D1A7E1-EAD1-45EF-BED8-894EA82F4A3D}"/>
              </a:ext>
            </a:extLst>
          </p:cNvPr>
          <p:cNvSpPr/>
          <p:nvPr/>
        </p:nvSpPr>
        <p:spPr>
          <a:xfrm>
            <a:off x="6581523" y="534944"/>
            <a:ext cx="4996180" cy="6146129"/>
          </a:xfrm>
          <a:prstGeom prst="roundRect">
            <a:avLst>
              <a:gd name="adj" fmla="val 475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FE255631-FA31-42C6-870F-EF7677E455EE}"/>
              </a:ext>
            </a:extLst>
          </p:cNvPr>
          <p:cNvSpPr/>
          <p:nvPr/>
        </p:nvSpPr>
        <p:spPr>
          <a:xfrm>
            <a:off x="6793712" y="968423"/>
            <a:ext cx="4602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งานวางแผนถ่ายเทโหลด (ฝากโหลด)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ต้องตรวจสอบ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capacity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ที่เหลืออยู่ของ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feeder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ที่จะฝากโหลด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จัดทำรายงาน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capacity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ของอุปกรณ์ในระบบไฟฟ้า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TR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Transmission Line Load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Distribution Line Load</a:t>
            </a:r>
          </a:p>
        </p:txBody>
      </p:sp>
      <p:sp>
        <p:nvSpPr>
          <p:cNvPr id="108" name="Rectangle 2"/>
          <p:cNvSpPr txBox="1">
            <a:spLocks noChangeArrowheads="1"/>
          </p:cNvSpPr>
          <p:nvPr/>
        </p:nvSpPr>
        <p:spPr>
          <a:xfrm>
            <a:off x="-76200" y="198437"/>
            <a:ext cx="7696200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/>
              <a:t>Why do load profile analytics? </a:t>
            </a:r>
            <a:endParaRPr lang="en-GB" altLang="en-US" b="1" dirty="0"/>
          </a:p>
        </p:txBody>
      </p:sp>
    </p:spTree>
    <p:extLst>
      <p:ext uri="{BB962C8B-B14F-4D97-AF65-F5344CB8AC3E}">
        <p14:creationId xmlns:p14="http://schemas.microsoft.com/office/powerpoint/2010/main" val="37632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41">
            <a:extLst>
              <a:ext uri="{FF2B5EF4-FFF2-40B4-BE49-F238E27FC236}">
                <a16:creationId xmlns:a16="http://schemas.microsoft.com/office/drawing/2014/main" xmlns="" id="{2B21828B-0707-4CC1-A166-C47521369A08}"/>
              </a:ext>
            </a:extLst>
          </p:cNvPr>
          <p:cNvSpPr/>
          <p:nvPr/>
        </p:nvSpPr>
        <p:spPr>
          <a:xfrm>
            <a:off x="4081337" y="4482832"/>
            <a:ext cx="3355062" cy="948379"/>
          </a:xfrm>
          <a:prstGeom prst="roundRect">
            <a:avLst>
              <a:gd name="adj" fmla="val 176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ectangle: Rounded Corners 18">
            <a:extLst>
              <a:ext uri="{FF2B5EF4-FFF2-40B4-BE49-F238E27FC236}">
                <a16:creationId xmlns:a16="http://schemas.microsoft.com/office/drawing/2014/main" xmlns="" id="{C06FFA54-1E94-4239-937F-63D0DBEF2E4D}"/>
              </a:ext>
            </a:extLst>
          </p:cNvPr>
          <p:cNvSpPr/>
          <p:nvPr/>
        </p:nvSpPr>
        <p:spPr>
          <a:xfrm>
            <a:off x="4081337" y="3129916"/>
            <a:ext cx="3355062" cy="948379"/>
          </a:xfrm>
          <a:prstGeom prst="roundRect">
            <a:avLst>
              <a:gd name="adj" fmla="val 1760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6328FF3-11F8-45C8-9A02-DBF4D988616C}"/>
              </a:ext>
            </a:extLst>
          </p:cNvPr>
          <p:cNvSpPr/>
          <p:nvPr/>
        </p:nvSpPr>
        <p:spPr>
          <a:xfrm>
            <a:off x="7059203" y="415182"/>
            <a:ext cx="4996180" cy="6265891"/>
          </a:xfrm>
          <a:prstGeom prst="roundRect">
            <a:avLst>
              <a:gd name="adj" fmla="val 475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40D05DAE-2781-48A0-8FAB-F01FACFA4E42}"/>
              </a:ext>
            </a:extLst>
          </p:cNvPr>
          <p:cNvSpPr/>
          <p:nvPr/>
        </p:nvSpPr>
        <p:spPr>
          <a:xfrm>
            <a:off x="6969727" y="236559"/>
            <a:ext cx="4996180" cy="6265891"/>
          </a:xfrm>
          <a:prstGeom prst="roundRect">
            <a:avLst>
              <a:gd name="adj" fmla="val 475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8040910-F499-4AF6-997A-44556B4B173D}"/>
              </a:ext>
            </a:extLst>
          </p:cNvPr>
          <p:cNvGrpSpPr/>
          <p:nvPr/>
        </p:nvGrpSpPr>
        <p:grpSpPr>
          <a:xfrm>
            <a:off x="4079065" y="100185"/>
            <a:ext cx="7784985" cy="6265891"/>
            <a:chOff x="4079066" y="100185"/>
            <a:chExt cx="7815503" cy="626589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C06FFA54-1E94-4239-937F-63D0DBEF2E4D}"/>
                </a:ext>
              </a:extLst>
            </p:cNvPr>
            <p:cNvSpPr/>
            <p:nvPr/>
          </p:nvSpPr>
          <p:spPr>
            <a:xfrm>
              <a:off x="4079066" y="1928029"/>
              <a:ext cx="3368214" cy="948379"/>
            </a:xfrm>
            <a:prstGeom prst="roundRect">
              <a:avLst>
                <a:gd name="adj" fmla="val 1760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AEBA1EBD-3147-4DF1-A859-718E86A2F67A}"/>
                </a:ext>
              </a:extLst>
            </p:cNvPr>
            <p:cNvSpPr/>
            <p:nvPr/>
          </p:nvSpPr>
          <p:spPr>
            <a:xfrm>
              <a:off x="6878803" y="100185"/>
              <a:ext cx="5015766" cy="6265891"/>
            </a:xfrm>
            <a:prstGeom prst="roundRect">
              <a:avLst>
                <a:gd name="adj" fmla="val 4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="" xmlns:a16="http://schemas.microsoft.com/office/drawing/2014/main" id="{AE8DAF99-F381-4E63-A430-6C3CAF18BAFD}"/>
              </a:ext>
            </a:extLst>
          </p:cNvPr>
          <p:cNvSpPr/>
          <p:nvPr/>
        </p:nvSpPr>
        <p:spPr>
          <a:xfrm rot="19748599">
            <a:off x="2060599" y="2784087"/>
            <a:ext cx="2124918" cy="241921"/>
          </a:xfrm>
          <a:prstGeom prst="rightArrow">
            <a:avLst>
              <a:gd name="adj1" fmla="val 4839"/>
              <a:gd name="adj2" fmla="val 790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="" xmlns:a16="http://schemas.microsoft.com/office/drawing/2014/main" id="{4071448F-4F0C-4579-BB6B-A72AB02A20F2}"/>
              </a:ext>
            </a:extLst>
          </p:cNvPr>
          <p:cNvSpPr/>
          <p:nvPr/>
        </p:nvSpPr>
        <p:spPr>
          <a:xfrm>
            <a:off x="2146642" y="3377297"/>
            <a:ext cx="1932424" cy="228162"/>
          </a:xfrm>
          <a:prstGeom prst="rightArrow">
            <a:avLst>
              <a:gd name="adj1" fmla="val 4839"/>
              <a:gd name="adj2" fmla="val 7903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DA7927AC-6446-41E4-AFDA-D4DDBBD580CA}"/>
              </a:ext>
            </a:extLst>
          </p:cNvPr>
          <p:cNvSpPr/>
          <p:nvPr/>
        </p:nvSpPr>
        <p:spPr>
          <a:xfrm rot="2105168">
            <a:off x="1993952" y="4049670"/>
            <a:ext cx="2227253" cy="214079"/>
          </a:xfrm>
          <a:prstGeom prst="rightArrow">
            <a:avLst>
              <a:gd name="adj1" fmla="val 4839"/>
              <a:gd name="adj2" fmla="val 7903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Graphic 12" descr="Optical disc">
            <a:extLst>
              <a:ext uri="{FF2B5EF4-FFF2-40B4-BE49-F238E27FC236}">
                <a16:creationId xmlns="" xmlns:a16="http://schemas.microsoft.com/office/drawing/2014/main" id="{300304F6-2A75-48D3-AC2B-F6258C926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511" y="3392537"/>
            <a:ext cx="195943" cy="1959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EB0082-2C0B-446E-8C1C-994E73B7BCEA}"/>
              </a:ext>
            </a:extLst>
          </p:cNvPr>
          <p:cNvSpPr/>
          <p:nvPr/>
        </p:nvSpPr>
        <p:spPr>
          <a:xfrm>
            <a:off x="4043828" y="2020863"/>
            <a:ext cx="282179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งานวางแผนระบบไฟฟ้า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(Power system Planning)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CC98F3A-B73E-414E-B8E0-82C1979973B0}"/>
              </a:ext>
            </a:extLst>
          </p:cNvPr>
          <p:cNvSpPr/>
          <p:nvPr/>
        </p:nvSpPr>
        <p:spPr>
          <a:xfrm>
            <a:off x="4017634" y="3261182"/>
            <a:ext cx="28937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>
                    <a:lumMod val="8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งานวิเคราะห์การจ่ายไฟ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(Power system  Analysis)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D74A3FB-CA86-4E6F-AA39-81830C5CC01C}"/>
              </a:ext>
            </a:extLst>
          </p:cNvPr>
          <p:cNvSpPr/>
          <p:nvPr/>
        </p:nvSpPr>
        <p:spPr>
          <a:xfrm>
            <a:off x="4033205" y="4571217"/>
            <a:ext cx="32286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>
                    <a:lumMod val="8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งานวางแผนถ่ายเทโหลด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(Load Switching)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95E48FA8-BE4E-42CB-806E-6ED27A83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2425706" cy="81076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6610991-9128-4396-9A96-3BD7F9FCE218}"/>
              </a:ext>
            </a:extLst>
          </p:cNvPr>
          <p:cNvSpPr/>
          <p:nvPr/>
        </p:nvSpPr>
        <p:spPr>
          <a:xfrm>
            <a:off x="7261859" y="372069"/>
            <a:ext cx="460219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ปัญหาที่เกิดขึ้น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="" xmlns:a16="http://schemas.microsoft.com/office/drawing/2014/main" id="{20389BFB-1464-42B6-9956-2992BC45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63" y="3638751"/>
            <a:ext cx="2534856" cy="16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ubstion">
            <a:extLst>
              <a:ext uri="{FF2B5EF4-FFF2-40B4-BE49-F238E27FC236}">
                <a16:creationId xmlns="" xmlns:a16="http://schemas.microsoft.com/office/drawing/2014/main" id="{5BED7817-654D-4C0F-8A6E-7FECECCA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514" y="961702"/>
            <a:ext cx="3642988" cy="189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AA1E9EB-157D-4F4A-BC7D-1AEA81F8BFB5}"/>
              </a:ext>
            </a:extLst>
          </p:cNvPr>
          <p:cNvGrpSpPr/>
          <p:nvPr/>
        </p:nvGrpSpPr>
        <p:grpSpPr>
          <a:xfrm>
            <a:off x="344778" y="1674522"/>
            <a:ext cx="1633333" cy="1540840"/>
            <a:chOff x="2699955" y="2796602"/>
            <a:chExt cx="1382711" cy="1314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5EE4F1FE-DD61-4533-AD5E-8772AE795D12}"/>
                </a:ext>
              </a:extLst>
            </p:cNvPr>
            <p:cNvCxnSpPr>
              <a:cxnSpLocks/>
            </p:cNvCxnSpPr>
            <p:nvPr/>
          </p:nvCxnSpPr>
          <p:spPr>
            <a:xfrm>
              <a:off x="2731626" y="3588151"/>
              <a:ext cx="131951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FDE2B490-0B0E-4A91-B311-1575264B8FF9}"/>
                </a:ext>
              </a:extLst>
            </p:cNvPr>
            <p:cNvCxnSpPr>
              <a:cxnSpLocks/>
            </p:cNvCxnSpPr>
            <p:nvPr/>
          </p:nvCxnSpPr>
          <p:spPr>
            <a:xfrm>
              <a:off x="2741175" y="3584341"/>
              <a:ext cx="0" cy="526649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BFCA466A-ED8F-465A-B56A-B84FA20A3FDF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96" y="3584341"/>
              <a:ext cx="0" cy="526649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="" xmlns:a16="http://schemas.microsoft.com/office/drawing/2014/main" id="{8D31B399-A2B3-4036-9B6A-BC6D1579B9D2}"/>
                </a:ext>
              </a:extLst>
            </p:cNvPr>
            <p:cNvCxnSpPr>
              <a:cxnSpLocks/>
            </p:cNvCxnSpPr>
            <p:nvPr/>
          </p:nvCxnSpPr>
          <p:spPr>
            <a:xfrm>
              <a:off x="3390756" y="3584341"/>
              <a:ext cx="0" cy="526649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="" xmlns:a16="http://schemas.microsoft.com/office/drawing/2014/main" id="{2E16B71D-F7FB-45BF-BD45-794D66686EBC}"/>
                </a:ext>
              </a:extLst>
            </p:cNvPr>
            <p:cNvCxnSpPr>
              <a:cxnSpLocks/>
            </p:cNvCxnSpPr>
            <p:nvPr/>
          </p:nvCxnSpPr>
          <p:spPr>
            <a:xfrm>
              <a:off x="4041446" y="3584341"/>
              <a:ext cx="0" cy="526649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C8DDF80E-7DB0-4453-BB8F-3382F86A87BA}"/>
                </a:ext>
              </a:extLst>
            </p:cNvPr>
            <p:cNvCxnSpPr>
              <a:cxnSpLocks/>
            </p:cNvCxnSpPr>
            <p:nvPr/>
          </p:nvCxnSpPr>
          <p:spPr>
            <a:xfrm>
              <a:off x="3722226" y="3584341"/>
              <a:ext cx="0" cy="526649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65C42C98-A5FE-4DE3-B0CA-9C52E1A83BBF}"/>
                </a:ext>
              </a:extLst>
            </p:cNvPr>
            <p:cNvCxnSpPr>
              <a:cxnSpLocks/>
              <a:endCxn id="43" idx="4"/>
            </p:cNvCxnSpPr>
            <p:nvPr/>
          </p:nvCxnSpPr>
          <p:spPr>
            <a:xfrm flipH="1" flipV="1">
              <a:off x="3389305" y="3352979"/>
              <a:ext cx="1451" cy="25246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F548136D-B6CA-4D9F-B123-CE74FA99BF43}"/>
                </a:ext>
              </a:extLst>
            </p:cNvPr>
            <p:cNvSpPr/>
            <p:nvPr/>
          </p:nvSpPr>
          <p:spPr>
            <a:xfrm>
              <a:off x="3269600" y="3128414"/>
              <a:ext cx="239410" cy="224565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DC9D948-0BEE-48DE-B8B2-36A81DE8222E}"/>
                </a:ext>
              </a:extLst>
            </p:cNvPr>
            <p:cNvSpPr/>
            <p:nvPr/>
          </p:nvSpPr>
          <p:spPr>
            <a:xfrm>
              <a:off x="3269600" y="3021002"/>
              <a:ext cx="239410" cy="224565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4C7A674-7608-4989-8A72-8293C2E9B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10" y="2796602"/>
              <a:ext cx="0" cy="233956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42BF8D82-8CA0-45D4-96E7-F5C607278ECA}"/>
                </a:ext>
              </a:extLst>
            </p:cNvPr>
            <p:cNvSpPr/>
            <p:nvPr/>
          </p:nvSpPr>
          <p:spPr>
            <a:xfrm>
              <a:off x="3348085" y="2865495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33F1AAFA-478B-4B0C-BD44-7CBD2DD753BD}"/>
                </a:ext>
              </a:extLst>
            </p:cNvPr>
            <p:cNvSpPr/>
            <p:nvPr/>
          </p:nvSpPr>
          <p:spPr>
            <a:xfrm>
              <a:off x="3351895" y="3422736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2410266C-E57A-4586-8CEC-13EE0AB320A8}"/>
                </a:ext>
              </a:extLst>
            </p:cNvPr>
            <p:cNvSpPr/>
            <p:nvPr/>
          </p:nvSpPr>
          <p:spPr>
            <a:xfrm>
              <a:off x="2699955" y="3642324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0A0625E0-75D5-4CFF-A7E8-64B2F603AABB}"/>
                </a:ext>
              </a:extLst>
            </p:cNvPr>
            <p:cNvSpPr/>
            <p:nvPr/>
          </p:nvSpPr>
          <p:spPr>
            <a:xfrm>
              <a:off x="3025365" y="3642324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0FE70E8B-D7E2-40AF-A386-D7588D66A922}"/>
                </a:ext>
              </a:extLst>
            </p:cNvPr>
            <p:cNvSpPr/>
            <p:nvPr/>
          </p:nvSpPr>
          <p:spPr>
            <a:xfrm>
              <a:off x="3347608" y="3641688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05D94913-1495-4B29-B1C8-BC8C1E2EBE14}"/>
                </a:ext>
              </a:extLst>
            </p:cNvPr>
            <p:cNvSpPr/>
            <p:nvPr/>
          </p:nvSpPr>
          <p:spPr>
            <a:xfrm>
              <a:off x="3677196" y="3641253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3D8C58A1-EB04-4749-9A9D-2EFE5F0AA12B}"/>
                </a:ext>
              </a:extLst>
            </p:cNvPr>
            <p:cNvSpPr/>
            <p:nvPr/>
          </p:nvSpPr>
          <p:spPr>
            <a:xfrm>
              <a:off x="4000226" y="3641253"/>
              <a:ext cx="82440" cy="79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B444E118-B158-4C0A-950C-1921CBF4FA50}"/>
              </a:ext>
            </a:extLst>
          </p:cNvPr>
          <p:cNvSpPr/>
          <p:nvPr/>
        </p:nvSpPr>
        <p:spPr>
          <a:xfrm>
            <a:off x="210654" y="3179637"/>
            <a:ext cx="1359155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Data</a:t>
            </a: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Feeder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 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Transmission</a:t>
            </a:r>
          </a:p>
        </p:txBody>
      </p:sp>
      <p:pic>
        <p:nvPicPr>
          <p:cNvPr id="58" name="Graphic 57" descr="Alarm Clock">
            <a:extLst>
              <a:ext uri="{FF2B5EF4-FFF2-40B4-BE49-F238E27FC236}">
                <a16:creationId xmlns="" xmlns:a16="http://schemas.microsoft.com/office/drawing/2014/main" id="{9736C775-B036-4B0C-956D-B025FEB92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991" y="3922808"/>
            <a:ext cx="1091136" cy="10911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BA72B84-158E-432A-8BE9-7410AE4D1217}"/>
              </a:ext>
            </a:extLst>
          </p:cNvPr>
          <p:cNvSpPr/>
          <p:nvPr/>
        </p:nvSpPr>
        <p:spPr>
          <a:xfrm>
            <a:off x="7318391" y="2941189"/>
            <a:ext cx="4480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หากเลือกค่าที่ผิดปกติ</a:t>
            </a:r>
            <a:r>
              <a:rPr lang="th-TH" sz="2000" b="1" u="sng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เกิน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ไม่คุ้มค่าต่อเงินลงทุนของ กฟภ.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หากเลือกค่าที่ผิดปกติ</a:t>
            </a:r>
            <a:r>
              <a:rPr lang="th-TH" sz="2000" b="1" u="sng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ต่ำ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เกิน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capacity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ไม่เพียงพอจ่ายโหลด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F917DE79-D911-4A87-8B61-C9A0DA010B21}"/>
              </a:ext>
            </a:extLst>
          </p:cNvPr>
          <p:cNvSpPr/>
          <p:nvPr/>
        </p:nvSpPr>
        <p:spPr>
          <a:xfrm>
            <a:off x="7318391" y="5423730"/>
            <a:ext cx="4480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ใช้เวลาในการได้มาซึ่งข้อมูลมาก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กฟภ. มีสถานีฯ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564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แห่ง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มีโอกาสผิดพลาดจาก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human error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Arrow: Right 13">
            <a:extLst>
              <a:ext uri="{FF2B5EF4-FFF2-40B4-BE49-F238E27FC236}">
                <a16:creationId xmlns:a16="http://schemas.microsoft.com/office/drawing/2014/main" xmlns="" id="{4071448F-4F0C-4579-BB6B-A72AB02A20F2}"/>
              </a:ext>
            </a:extLst>
          </p:cNvPr>
          <p:cNvSpPr/>
          <p:nvPr/>
        </p:nvSpPr>
        <p:spPr>
          <a:xfrm>
            <a:off x="2148914" y="3352273"/>
            <a:ext cx="1932424" cy="228162"/>
          </a:xfrm>
          <a:prstGeom prst="rightArrow">
            <a:avLst>
              <a:gd name="adj1" fmla="val 4839"/>
              <a:gd name="adj2" fmla="val 79032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CC98F3A-B73E-414E-B8E0-82C1979973B0}"/>
              </a:ext>
            </a:extLst>
          </p:cNvPr>
          <p:cNvSpPr/>
          <p:nvPr/>
        </p:nvSpPr>
        <p:spPr>
          <a:xfrm>
            <a:off x="4019906" y="3236158"/>
            <a:ext cx="28937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งานวิเคราะห์การจ่ายไฟ</a:t>
            </a:r>
            <a:endParaRPr 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(Power system  Analysis)</a:t>
            </a:r>
          </a:p>
        </p:txBody>
      </p:sp>
      <p:sp>
        <p:nvSpPr>
          <p:cNvPr id="62" name="Arrow: Right 14">
            <a:extLst>
              <a:ext uri="{FF2B5EF4-FFF2-40B4-BE49-F238E27FC236}">
                <a16:creationId xmlns:a16="http://schemas.microsoft.com/office/drawing/2014/main" xmlns="" id="{DA7927AC-6446-41E4-AFDA-D4DDBBD580CA}"/>
              </a:ext>
            </a:extLst>
          </p:cNvPr>
          <p:cNvSpPr/>
          <p:nvPr/>
        </p:nvSpPr>
        <p:spPr>
          <a:xfrm rot="2105168">
            <a:off x="1996224" y="4038294"/>
            <a:ext cx="2227253" cy="214079"/>
          </a:xfrm>
          <a:prstGeom prst="rightArrow">
            <a:avLst>
              <a:gd name="adj1" fmla="val 4839"/>
              <a:gd name="adj2" fmla="val 79032"/>
            </a:avLst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6D74A3FB-CA86-4E6F-AA39-81830C5CC01C}"/>
              </a:ext>
            </a:extLst>
          </p:cNvPr>
          <p:cNvSpPr/>
          <p:nvPr/>
        </p:nvSpPr>
        <p:spPr>
          <a:xfrm>
            <a:off x="4035477" y="4559841"/>
            <a:ext cx="32286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งานวางแผนถ่ายเทโหลด</a:t>
            </a:r>
            <a:endParaRPr 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(Load Switching)</a:t>
            </a:r>
          </a:p>
        </p:txBody>
      </p:sp>
    </p:spTree>
    <p:extLst>
      <p:ext uri="{BB962C8B-B14F-4D97-AF65-F5344CB8AC3E}">
        <p14:creationId xmlns:p14="http://schemas.microsoft.com/office/powerpoint/2010/main" val="30419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996FDD52-8CB0-4454-A61F-4ACF5F70218A}"/>
              </a:ext>
            </a:extLst>
          </p:cNvPr>
          <p:cNvSpPr/>
          <p:nvPr/>
        </p:nvSpPr>
        <p:spPr>
          <a:xfrm>
            <a:off x="4181595" y="1290502"/>
            <a:ext cx="4956020" cy="5475577"/>
          </a:xfrm>
          <a:prstGeom prst="roundRect">
            <a:avLst>
              <a:gd name="adj" fmla="val 57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46AB3059-9CBA-4A47-9D3F-789706AD90DF}"/>
              </a:ext>
            </a:extLst>
          </p:cNvPr>
          <p:cNvSpPr/>
          <p:nvPr/>
        </p:nvSpPr>
        <p:spPr>
          <a:xfrm>
            <a:off x="125374" y="1294366"/>
            <a:ext cx="3947817" cy="2234142"/>
          </a:xfrm>
          <a:prstGeom prst="roundRect">
            <a:avLst>
              <a:gd name="adj" fmla="val 571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C3F1AB16-5B3E-4345-80AF-71EB677BEDC8}"/>
              </a:ext>
            </a:extLst>
          </p:cNvPr>
          <p:cNvSpPr/>
          <p:nvPr/>
        </p:nvSpPr>
        <p:spPr>
          <a:xfrm>
            <a:off x="102482" y="3674293"/>
            <a:ext cx="4956020" cy="3077011"/>
          </a:xfrm>
          <a:prstGeom prst="roundRect">
            <a:avLst>
              <a:gd name="adj" fmla="val 57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F9F1E1F-9686-4380-B291-AB262D5A8187}"/>
              </a:ext>
            </a:extLst>
          </p:cNvPr>
          <p:cNvSpPr/>
          <p:nvPr/>
        </p:nvSpPr>
        <p:spPr>
          <a:xfrm>
            <a:off x="11274118" y="6153374"/>
            <a:ext cx="690179" cy="5979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9D6BB04C-0866-4E49-A457-6A9ED2C5460D}"/>
              </a:ext>
            </a:extLst>
          </p:cNvPr>
          <p:cNvSpPr/>
          <p:nvPr/>
        </p:nvSpPr>
        <p:spPr>
          <a:xfrm>
            <a:off x="4191186" y="1791818"/>
            <a:ext cx="4956020" cy="4959497"/>
          </a:xfrm>
          <a:prstGeom prst="roundRect">
            <a:avLst>
              <a:gd name="adj" fmla="val 57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95E48FA8-BE4E-42CB-806E-6ED27A83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6" y="484632"/>
            <a:ext cx="6412709" cy="810768"/>
          </a:xfrm>
        </p:spPr>
        <p:txBody>
          <a:bodyPr>
            <a:noAutofit/>
          </a:bodyPr>
          <a:lstStyle/>
          <a:p>
            <a:r>
              <a:rPr lang="en-US" sz="4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Problem </a:t>
            </a:r>
            <a:r>
              <a:rPr lang="en-US" sz="43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solution  </a:t>
            </a:r>
            <a:r>
              <a:rPr lang="en-US" sz="43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:&gt;&gt; PRODUCT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0CEB7EF-2020-4E1C-A9D8-9E03A72854FB}"/>
              </a:ext>
            </a:extLst>
          </p:cNvPr>
          <p:cNvGrpSpPr/>
          <p:nvPr/>
        </p:nvGrpSpPr>
        <p:grpSpPr>
          <a:xfrm>
            <a:off x="596967" y="1022521"/>
            <a:ext cx="3033431" cy="3054652"/>
            <a:chOff x="6766014" y="1566228"/>
            <a:chExt cx="5098036" cy="4799848"/>
          </a:xfrm>
        </p:grpSpPr>
        <p:pic>
          <p:nvPicPr>
            <p:cNvPr id="14" name="Graphic 13" descr="Tablet">
              <a:extLst>
                <a:ext uri="{FF2B5EF4-FFF2-40B4-BE49-F238E27FC236}">
                  <a16:creationId xmlns="" xmlns:a16="http://schemas.microsoft.com/office/drawing/2014/main" id="{79443EC7-AA63-4266-B926-2B6585366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66014" y="1566228"/>
              <a:ext cx="5098036" cy="479984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71BD0446-A42A-4E3C-B157-FECB90CC0944}"/>
                </a:ext>
              </a:extLst>
            </p:cNvPr>
            <p:cNvSpPr/>
            <p:nvPr/>
          </p:nvSpPr>
          <p:spPr>
            <a:xfrm>
              <a:off x="7312916" y="2694025"/>
              <a:ext cx="4004476" cy="2470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="" xmlns:a16="http://schemas.microsoft.com/office/drawing/2014/main" id="{59564FC8-CA43-4C2C-9F35-D8953EE60995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7374397" y="3394276"/>
            <a:ext cx="3852401" cy="1630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D1526517-E76D-4E10-83A7-17FCC0895B7D}"/>
                </a:ext>
              </a:extLst>
            </p:cNvPr>
            <p:cNvGrpSpPr/>
            <p:nvPr/>
          </p:nvGrpSpPr>
          <p:grpSpPr>
            <a:xfrm>
              <a:off x="7461542" y="3009914"/>
              <a:ext cx="3568483" cy="1899920"/>
              <a:chOff x="7414817" y="4074160"/>
              <a:chExt cx="3568483" cy="189992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DD6D022F-8391-4F8E-8053-FA752891793E}"/>
                  </a:ext>
                </a:extLst>
              </p:cNvPr>
              <p:cNvCxnSpPr/>
              <p:nvPr/>
            </p:nvCxnSpPr>
            <p:spPr>
              <a:xfrm>
                <a:off x="7434127" y="4074160"/>
                <a:ext cx="0" cy="189992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BDC73C13-0AF8-4884-880D-1E556A432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4817" y="5956300"/>
                <a:ext cx="3568483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0DD652F-8D86-4EC3-8391-E032C4AA7357}"/>
                </a:ext>
              </a:extLst>
            </p:cNvPr>
            <p:cNvSpPr/>
            <p:nvPr/>
          </p:nvSpPr>
          <p:spPr>
            <a:xfrm>
              <a:off x="8525960" y="2697603"/>
              <a:ext cx="1589603" cy="7496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SCADA</a:t>
              </a:r>
              <a:endParaRPr lang="en-US" sz="25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1026" name="Picture 2" descr="Image result for engineer icon">
            <a:extLst>
              <a:ext uri="{FF2B5EF4-FFF2-40B4-BE49-F238E27FC236}">
                <a16:creationId xmlns="" xmlns:a16="http://schemas.microsoft.com/office/drawing/2014/main" id="{8D1E45B5-5804-4FE0-9D84-820661B5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723" y="4777944"/>
            <a:ext cx="1603403" cy="16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5AAFCD9-6EBE-4A25-A3A9-731E8A499A8E}"/>
              </a:ext>
            </a:extLst>
          </p:cNvPr>
          <p:cNvSpPr/>
          <p:nvPr/>
        </p:nvSpPr>
        <p:spPr>
          <a:xfrm>
            <a:off x="9733467" y="2711413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Planning Engineer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34" name="Picture 10" descr="Image result for woman engineer icon">
            <a:extLst>
              <a:ext uri="{FF2B5EF4-FFF2-40B4-BE49-F238E27FC236}">
                <a16:creationId xmlns="" xmlns:a16="http://schemas.microsoft.com/office/drawing/2014/main" id="{35ADCA51-4313-446B-AE04-C5380AD2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34" y="1428549"/>
            <a:ext cx="1446284" cy="14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EC5B88A-4576-4A00-B689-BDE70C1AC75D}"/>
              </a:ext>
            </a:extLst>
          </p:cNvPr>
          <p:cNvSpPr/>
          <p:nvPr/>
        </p:nvSpPr>
        <p:spPr>
          <a:xfrm>
            <a:off x="9827834" y="4443002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Analysis Engineer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8F7EDB3-337B-4E1A-A0A5-C6BEA15FEF1F}"/>
              </a:ext>
            </a:extLst>
          </p:cNvPr>
          <p:cNvSpPr/>
          <p:nvPr/>
        </p:nvSpPr>
        <p:spPr>
          <a:xfrm>
            <a:off x="9700735" y="624718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Operation Engineer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7CEE7D6-523A-44EC-95B9-E8499C3A3A81}"/>
              </a:ext>
            </a:extLst>
          </p:cNvPr>
          <p:cNvGrpSpPr/>
          <p:nvPr/>
        </p:nvGrpSpPr>
        <p:grpSpPr>
          <a:xfrm>
            <a:off x="9898363" y="3195383"/>
            <a:ext cx="1368567" cy="1368567"/>
            <a:chOff x="9905551" y="3377869"/>
            <a:chExt cx="1368567" cy="1368567"/>
          </a:xfrm>
        </p:grpSpPr>
        <p:pic>
          <p:nvPicPr>
            <p:cNvPr id="1030" name="Picture 6" descr="Image result for engineer icon">
              <a:extLst>
                <a:ext uri="{FF2B5EF4-FFF2-40B4-BE49-F238E27FC236}">
                  <a16:creationId xmlns="" xmlns:a16="http://schemas.microsoft.com/office/drawing/2014/main" id="{07D2A962-D44A-4FF0-9258-34FF9578C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5551" y="3377869"/>
              <a:ext cx="1368567" cy="136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C4D71D4E-DDF2-45CA-8601-9607F8D83C94}"/>
                </a:ext>
              </a:extLst>
            </p:cNvPr>
            <p:cNvSpPr/>
            <p:nvPr/>
          </p:nvSpPr>
          <p:spPr>
            <a:xfrm>
              <a:off x="10451425" y="3860636"/>
              <a:ext cx="58242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812E1F4E-2926-4D33-B38C-411F8943987A}"/>
                </a:ext>
              </a:extLst>
            </p:cNvPr>
            <p:cNvSpPr/>
            <p:nvPr/>
          </p:nvSpPr>
          <p:spPr>
            <a:xfrm>
              <a:off x="10661700" y="3856779"/>
              <a:ext cx="58242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38" name="Graphic 37" descr="Filter">
            <a:extLst>
              <a:ext uri="{FF2B5EF4-FFF2-40B4-BE49-F238E27FC236}">
                <a16:creationId xmlns="" xmlns:a16="http://schemas.microsoft.com/office/drawing/2014/main" id="{97B89E59-B316-484F-85F6-6294BF259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2556" y="1755959"/>
            <a:ext cx="1546655" cy="1546655"/>
          </a:xfrm>
          <a:prstGeom prst="rect">
            <a:avLst/>
          </a:prstGeom>
        </p:spPr>
      </p:pic>
      <p:pic>
        <p:nvPicPr>
          <p:cNvPr id="43" name="Graphic 42" descr="Filter">
            <a:extLst>
              <a:ext uri="{FF2B5EF4-FFF2-40B4-BE49-F238E27FC236}">
                <a16:creationId xmlns="" xmlns:a16="http://schemas.microsoft.com/office/drawing/2014/main" id="{490FA281-87FA-4784-BD48-24BFC0E3D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94409" y="3453175"/>
            <a:ext cx="1546655" cy="15466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81AD95A8-3A60-48C5-B808-AE74FDB51F9E}"/>
              </a:ext>
            </a:extLst>
          </p:cNvPr>
          <p:cNvCxnSpPr/>
          <p:nvPr/>
        </p:nvCxnSpPr>
        <p:spPr>
          <a:xfrm>
            <a:off x="8186571" y="3078561"/>
            <a:ext cx="37436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5CA6F3C-0462-4099-BA1A-0D1373C8CEC2}"/>
              </a:ext>
            </a:extLst>
          </p:cNvPr>
          <p:cNvCxnSpPr/>
          <p:nvPr/>
        </p:nvCxnSpPr>
        <p:spPr>
          <a:xfrm>
            <a:off x="8209877" y="4790815"/>
            <a:ext cx="374366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3C1D7A4E-87D6-479F-9ABE-E4923763B25E}"/>
              </a:ext>
            </a:extLst>
          </p:cNvPr>
          <p:cNvCxnSpPr/>
          <p:nvPr/>
        </p:nvCxnSpPr>
        <p:spPr>
          <a:xfrm>
            <a:off x="8220635" y="6607252"/>
            <a:ext cx="3743662" cy="0"/>
          </a:xfrm>
          <a:prstGeom prst="line">
            <a:avLst/>
          </a:prstGeom>
          <a:ln w="19050">
            <a:solidFill>
              <a:srgbClr val="859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="" xmlns:a16="http://schemas.microsoft.com/office/drawing/2014/main" id="{B669AF95-39F5-46A8-82D0-182260F5EAC2}"/>
              </a:ext>
            </a:extLst>
          </p:cNvPr>
          <p:cNvSpPr txBox="1">
            <a:spLocks/>
          </p:cNvSpPr>
          <p:nvPr/>
        </p:nvSpPr>
        <p:spPr>
          <a:xfrm>
            <a:off x="5019854" y="1131981"/>
            <a:ext cx="3743662" cy="810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PEA Smart Load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analytics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EB97B1D0-6439-4D3E-8611-B51289C2E63D}"/>
              </a:ext>
            </a:extLst>
          </p:cNvPr>
          <p:cNvCxnSpPr>
            <a:cxnSpLocks/>
          </p:cNvCxnSpPr>
          <p:nvPr/>
        </p:nvCxnSpPr>
        <p:spPr>
          <a:xfrm flipV="1">
            <a:off x="2011680" y="6175747"/>
            <a:ext cx="5121820" cy="13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6A4270C5-BD93-48A7-A76B-291AB4149E9A}"/>
              </a:ext>
            </a:extLst>
          </p:cNvPr>
          <p:cNvSpPr/>
          <p:nvPr/>
        </p:nvSpPr>
        <p:spPr>
          <a:xfrm>
            <a:off x="1400607" y="1150906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RAW DATA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E775B466-2F7E-46AD-A3C0-504D6AC84A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4844" y="4077174"/>
            <a:ext cx="3283900" cy="1727916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="" xmlns:a16="http://schemas.microsoft.com/office/drawing/2014/main" id="{B669AF95-39F5-46A8-82D0-182260F5EAC2}"/>
              </a:ext>
            </a:extLst>
          </p:cNvPr>
          <p:cNvSpPr txBox="1">
            <a:spLocks/>
          </p:cNvSpPr>
          <p:nvPr/>
        </p:nvSpPr>
        <p:spPr>
          <a:xfrm>
            <a:off x="3868471" y="3396712"/>
            <a:ext cx="4609334" cy="810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DATA  analytics  PROCESS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5" name="Picture 3" descr="C:\Users\Pichkot\Desktop\pea_python_training-master\smart load\pig\SLPA4.1.jp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44738" r="26186" b="2576"/>
          <a:stretch/>
        </p:blipFill>
        <p:spPr bwMode="auto">
          <a:xfrm>
            <a:off x="1591818" y="4063526"/>
            <a:ext cx="2884401" cy="18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Filter">
            <a:extLst>
              <a:ext uri="{FF2B5EF4-FFF2-40B4-BE49-F238E27FC236}">
                <a16:creationId xmlns="" xmlns:a16="http://schemas.microsoft.com/office/drawing/2014/main" id="{7F215370-BD49-4525-BBB5-ACA80F2AE7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15013" y="3376585"/>
            <a:ext cx="3447884" cy="3313114"/>
          </a:xfrm>
          <a:prstGeom prst="rect">
            <a:avLst/>
          </a:prstGeom>
        </p:spPr>
      </p:pic>
      <p:pic>
        <p:nvPicPr>
          <p:cNvPr id="44" name="Graphic 43" descr="Filter">
            <a:extLst>
              <a:ext uri="{FF2B5EF4-FFF2-40B4-BE49-F238E27FC236}">
                <a16:creationId xmlns="" xmlns:a16="http://schemas.microsoft.com/office/drawing/2014/main" id="{8CFD0B26-4746-4ABC-8601-57B3192F4C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7228" y="5287234"/>
            <a:ext cx="1546655" cy="1546655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>
          <a:xfrm rot="16200000">
            <a:off x="4595875" y="4460536"/>
            <a:ext cx="457200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22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C:\Users\Pichkot\Desktop\pea_python_training-master\smart load\pig\messageImage_152226274256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19348" r="2367" b="6073"/>
          <a:stretch/>
        </p:blipFill>
        <p:spPr bwMode="auto">
          <a:xfrm>
            <a:off x="3746027" y="1477533"/>
            <a:ext cx="2454326" cy="1277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5844300" cy="810768"/>
          </a:xfrm>
        </p:spPr>
        <p:txBody>
          <a:bodyPr>
            <a:normAutofit/>
          </a:bodyPr>
          <a:lstStyle/>
          <a:p>
            <a:r>
              <a:rPr lang="en-US" sz="4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Flow chart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E8A0E12-ED95-4171-9766-5742601AD543}"/>
              </a:ext>
            </a:extLst>
          </p:cNvPr>
          <p:cNvGrpSpPr/>
          <p:nvPr/>
        </p:nvGrpSpPr>
        <p:grpSpPr>
          <a:xfrm>
            <a:off x="2707484" y="1540301"/>
            <a:ext cx="1016000" cy="307975"/>
            <a:chOff x="3408319" y="768578"/>
            <a:chExt cx="1016000" cy="307975"/>
          </a:xfrm>
        </p:grpSpPr>
        <p:sp>
          <p:nvSpPr>
            <p:cNvPr id="5" name="Freeform 88">
              <a:extLst>
                <a:ext uri="{FF2B5EF4-FFF2-40B4-BE49-F238E27FC236}">
                  <a16:creationId xmlns="" xmlns:a16="http://schemas.microsoft.com/office/drawing/2014/main" id="{3240B2B1-FB8A-4792-9644-F41EEB8D7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19" y="768578"/>
              <a:ext cx="1016000" cy="307975"/>
            </a:xfrm>
            <a:custGeom>
              <a:avLst/>
              <a:gdLst>
                <a:gd name="T0" fmla="*/ 2147483647 w 1216"/>
                <a:gd name="T1" fmla="*/ 2147483647 h 480"/>
                <a:gd name="T2" fmla="*/ 0 w 1216"/>
                <a:gd name="T3" fmla="*/ 2147483647 h 480"/>
                <a:gd name="T4" fmla="*/ 2147483647 w 1216"/>
                <a:gd name="T5" fmla="*/ 0 h 480"/>
                <a:gd name="T6" fmla="*/ 2147483647 w 1216"/>
                <a:gd name="T7" fmla="*/ 0 h 480"/>
                <a:gd name="T8" fmla="*/ 2147483647 w 1216"/>
                <a:gd name="T9" fmla="*/ 0 h 480"/>
                <a:gd name="T10" fmla="*/ 2147483647 w 1216"/>
                <a:gd name="T11" fmla="*/ 2147483647 h 480"/>
                <a:gd name="T12" fmla="*/ 2147483647 w 1216"/>
                <a:gd name="T13" fmla="*/ 2147483647 h 480"/>
                <a:gd name="T14" fmla="*/ 2147483647 w 1216"/>
                <a:gd name="T15" fmla="*/ 2147483647 h 480"/>
                <a:gd name="T16" fmla="*/ 2147483647 w 1216"/>
                <a:gd name="T17" fmla="*/ 2147483647 h 480"/>
                <a:gd name="T18" fmla="*/ 2147483647 w 1216"/>
                <a:gd name="T19" fmla="*/ 2147483647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6" h="480">
                  <a:moveTo>
                    <a:pt x="192" y="480"/>
                  </a:moveTo>
                  <a:cubicBezTo>
                    <a:pt x="86" y="480"/>
                    <a:pt x="0" y="373"/>
                    <a:pt x="0" y="240"/>
                  </a:cubicBezTo>
                  <a:cubicBezTo>
                    <a:pt x="0" y="107"/>
                    <a:pt x="86" y="0"/>
                    <a:pt x="192" y="0"/>
                  </a:cubicBezTo>
                  <a:lnTo>
                    <a:pt x="1024" y="0"/>
                  </a:lnTo>
                  <a:cubicBezTo>
                    <a:pt x="1130" y="0"/>
                    <a:pt x="1216" y="107"/>
                    <a:pt x="1216" y="240"/>
                  </a:cubicBezTo>
                  <a:cubicBezTo>
                    <a:pt x="1216" y="373"/>
                    <a:pt x="1130" y="480"/>
                    <a:pt x="1024" y="480"/>
                  </a:cubicBezTo>
                  <a:cubicBezTo>
                    <a:pt x="1024" y="480"/>
                    <a:pt x="1024" y="480"/>
                    <a:pt x="1024" y="480"/>
                  </a:cubicBezTo>
                  <a:lnTo>
                    <a:pt x="192" y="4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89">
              <a:extLst>
                <a:ext uri="{FF2B5EF4-FFF2-40B4-BE49-F238E27FC236}">
                  <a16:creationId xmlns="" xmlns:a16="http://schemas.microsoft.com/office/drawing/2014/main" id="{20E9E0FA-A122-4981-9E05-8ADACB09B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19" y="768578"/>
              <a:ext cx="1016000" cy="307975"/>
            </a:xfrm>
            <a:custGeom>
              <a:avLst/>
              <a:gdLst>
                <a:gd name="T0" fmla="*/ 2147483647 w 1216"/>
                <a:gd name="T1" fmla="*/ 2147483647 h 480"/>
                <a:gd name="T2" fmla="*/ 0 w 1216"/>
                <a:gd name="T3" fmla="*/ 2147483647 h 480"/>
                <a:gd name="T4" fmla="*/ 2147483647 w 1216"/>
                <a:gd name="T5" fmla="*/ 0 h 480"/>
                <a:gd name="T6" fmla="*/ 2147483647 w 1216"/>
                <a:gd name="T7" fmla="*/ 0 h 480"/>
                <a:gd name="T8" fmla="*/ 2147483647 w 1216"/>
                <a:gd name="T9" fmla="*/ 0 h 480"/>
                <a:gd name="T10" fmla="*/ 2147483647 w 1216"/>
                <a:gd name="T11" fmla="*/ 2147483647 h 480"/>
                <a:gd name="T12" fmla="*/ 2147483647 w 1216"/>
                <a:gd name="T13" fmla="*/ 2147483647 h 480"/>
                <a:gd name="T14" fmla="*/ 2147483647 w 1216"/>
                <a:gd name="T15" fmla="*/ 2147483647 h 480"/>
                <a:gd name="T16" fmla="*/ 2147483647 w 1216"/>
                <a:gd name="T17" fmla="*/ 2147483647 h 480"/>
                <a:gd name="T18" fmla="*/ 2147483647 w 1216"/>
                <a:gd name="T19" fmla="*/ 2147483647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6" h="480">
                  <a:moveTo>
                    <a:pt x="192" y="480"/>
                  </a:moveTo>
                  <a:cubicBezTo>
                    <a:pt x="86" y="480"/>
                    <a:pt x="0" y="373"/>
                    <a:pt x="0" y="240"/>
                  </a:cubicBezTo>
                  <a:cubicBezTo>
                    <a:pt x="0" y="107"/>
                    <a:pt x="86" y="0"/>
                    <a:pt x="192" y="0"/>
                  </a:cubicBezTo>
                  <a:lnTo>
                    <a:pt x="1024" y="0"/>
                  </a:lnTo>
                  <a:cubicBezTo>
                    <a:pt x="1130" y="0"/>
                    <a:pt x="1216" y="107"/>
                    <a:pt x="1216" y="240"/>
                  </a:cubicBezTo>
                  <a:cubicBezTo>
                    <a:pt x="1216" y="373"/>
                    <a:pt x="1130" y="480"/>
                    <a:pt x="1024" y="480"/>
                  </a:cubicBezTo>
                  <a:cubicBezTo>
                    <a:pt x="1024" y="480"/>
                    <a:pt x="1024" y="480"/>
                    <a:pt x="1024" y="480"/>
                  </a:cubicBezTo>
                  <a:lnTo>
                    <a:pt x="192" y="480"/>
                  </a:lnTo>
                  <a:close/>
                </a:path>
              </a:pathLst>
            </a:custGeom>
            <a:noFill/>
            <a:ln w="28575" cap="rnd">
              <a:solidFill>
                <a:srgbClr val="0033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90">
              <a:extLst>
                <a:ext uri="{FF2B5EF4-FFF2-40B4-BE49-F238E27FC236}">
                  <a16:creationId xmlns="" xmlns:a16="http://schemas.microsoft.com/office/drawing/2014/main" id="{D7EF98D8-5FF8-461A-B51A-DCB011918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657" y="768578"/>
              <a:ext cx="695325" cy="307975"/>
            </a:xfrm>
            <a:custGeom>
              <a:avLst/>
              <a:gdLst>
                <a:gd name="T0" fmla="*/ 0 w 438"/>
                <a:gd name="T1" fmla="*/ 2147483647 h 194"/>
                <a:gd name="T2" fmla="*/ 0 w 438"/>
                <a:gd name="T3" fmla="*/ 0 h 194"/>
                <a:gd name="T4" fmla="*/ 2147483647 w 438"/>
                <a:gd name="T5" fmla="*/ 2147483647 h 194"/>
                <a:gd name="T6" fmla="*/ 2147483647 w 438"/>
                <a:gd name="T7" fmla="*/ 0 h 1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8" h="194">
                  <a:moveTo>
                    <a:pt x="0" y="194"/>
                  </a:moveTo>
                  <a:lnTo>
                    <a:pt x="0" y="0"/>
                  </a:lnTo>
                  <a:moveTo>
                    <a:pt x="438" y="194"/>
                  </a:moveTo>
                  <a:lnTo>
                    <a:pt x="438" y="0"/>
                  </a:lnTo>
                </a:path>
              </a:pathLst>
            </a:custGeom>
            <a:noFill/>
            <a:ln w="28575" cap="rnd">
              <a:solidFill>
                <a:srgbClr val="0033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Rectangle 91">
              <a:extLst>
                <a:ext uri="{FF2B5EF4-FFF2-40B4-BE49-F238E27FC236}">
                  <a16:creationId xmlns="" xmlns:a16="http://schemas.microsoft.com/office/drawing/2014/main" id="{416014EC-E364-42D3-9F72-68D87A1AE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482" y="822553"/>
              <a:ext cx="379912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Start</a:t>
              </a:r>
              <a:endParaRPr lang="th-TH" altLang="th-TH" sz="1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4E0A953-6255-42F6-A9DE-843D25667414}"/>
              </a:ext>
            </a:extLst>
          </p:cNvPr>
          <p:cNvGrpSpPr/>
          <p:nvPr/>
        </p:nvGrpSpPr>
        <p:grpSpPr>
          <a:xfrm>
            <a:off x="2813847" y="2050011"/>
            <a:ext cx="749300" cy="586309"/>
            <a:chOff x="3514682" y="1278288"/>
            <a:chExt cx="749300" cy="586309"/>
          </a:xfrm>
        </p:grpSpPr>
        <p:sp>
          <p:nvSpPr>
            <p:cNvPr id="10" name="Freeform 36">
              <a:extLst>
                <a:ext uri="{FF2B5EF4-FFF2-40B4-BE49-F238E27FC236}">
                  <a16:creationId xmlns="" xmlns:a16="http://schemas.microsoft.com/office/drawing/2014/main" id="{7667AEDF-DA32-417B-BA28-71F22A6B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682" y="1278289"/>
              <a:ext cx="749300" cy="430212"/>
            </a:xfrm>
            <a:custGeom>
              <a:avLst/>
              <a:gdLst>
                <a:gd name="T0" fmla="*/ 0 w 896"/>
                <a:gd name="T1" fmla="*/ 2147483647 h 672"/>
                <a:gd name="T2" fmla="*/ 0 w 896"/>
                <a:gd name="T3" fmla="*/ 2147483647 h 672"/>
                <a:gd name="T4" fmla="*/ 2147483647 w 896"/>
                <a:gd name="T5" fmla="*/ 2147483647 h 672"/>
                <a:gd name="T6" fmla="*/ 2147483647 w 896"/>
                <a:gd name="T7" fmla="*/ 2147483647 h 672"/>
                <a:gd name="T8" fmla="*/ 2147483647 w 896"/>
                <a:gd name="T9" fmla="*/ 2147483647 h 672"/>
                <a:gd name="T10" fmla="*/ 2147483647 w 896"/>
                <a:gd name="T11" fmla="*/ 2147483647 h 672"/>
                <a:gd name="T12" fmla="*/ 2147483647 w 896"/>
                <a:gd name="T13" fmla="*/ 0 h 672"/>
                <a:gd name="T14" fmla="*/ 0 w 896"/>
                <a:gd name="T15" fmla="*/ 2147483647 h 6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6" h="672">
                  <a:moveTo>
                    <a:pt x="0" y="90"/>
                  </a:moveTo>
                  <a:lnTo>
                    <a:pt x="0" y="582"/>
                  </a:lnTo>
                  <a:cubicBezTo>
                    <a:pt x="0" y="632"/>
                    <a:pt x="201" y="672"/>
                    <a:pt x="448" y="672"/>
                  </a:cubicBezTo>
                  <a:cubicBezTo>
                    <a:pt x="695" y="672"/>
                    <a:pt x="896" y="632"/>
                    <a:pt x="896" y="582"/>
                  </a:cubicBezTo>
                  <a:cubicBezTo>
                    <a:pt x="896" y="582"/>
                    <a:pt x="896" y="582"/>
                    <a:pt x="896" y="582"/>
                  </a:cubicBezTo>
                  <a:lnTo>
                    <a:pt x="896" y="90"/>
                  </a:lnTo>
                  <a:cubicBezTo>
                    <a:pt x="896" y="40"/>
                    <a:pt x="695" y="0"/>
                    <a:pt x="448" y="0"/>
                  </a:cubicBezTo>
                  <a:cubicBezTo>
                    <a:pt x="201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FF99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37">
              <a:extLst>
                <a:ext uri="{FF2B5EF4-FFF2-40B4-BE49-F238E27FC236}">
                  <a16:creationId xmlns="" xmlns:a16="http://schemas.microsoft.com/office/drawing/2014/main" id="{767E4D33-1870-452A-B1F1-853422CA3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682" y="1278288"/>
              <a:ext cx="749300" cy="586309"/>
            </a:xfrm>
            <a:custGeom>
              <a:avLst/>
              <a:gdLst>
                <a:gd name="T0" fmla="*/ 0 w 896"/>
                <a:gd name="T1" fmla="*/ 2147483647 h 672"/>
                <a:gd name="T2" fmla="*/ 0 w 896"/>
                <a:gd name="T3" fmla="*/ 2147483647 h 672"/>
                <a:gd name="T4" fmla="*/ 2147483647 w 896"/>
                <a:gd name="T5" fmla="*/ 2147483647 h 672"/>
                <a:gd name="T6" fmla="*/ 2147483647 w 896"/>
                <a:gd name="T7" fmla="*/ 2147483647 h 672"/>
                <a:gd name="T8" fmla="*/ 2147483647 w 896"/>
                <a:gd name="T9" fmla="*/ 2147483647 h 672"/>
                <a:gd name="T10" fmla="*/ 2147483647 w 896"/>
                <a:gd name="T11" fmla="*/ 2147483647 h 672"/>
                <a:gd name="T12" fmla="*/ 2147483647 w 896"/>
                <a:gd name="T13" fmla="*/ 0 h 672"/>
                <a:gd name="T14" fmla="*/ 0 w 896"/>
                <a:gd name="T15" fmla="*/ 2147483647 h 6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6" h="672">
                  <a:moveTo>
                    <a:pt x="0" y="90"/>
                  </a:moveTo>
                  <a:lnTo>
                    <a:pt x="0" y="582"/>
                  </a:lnTo>
                  <a:cubicBezTo>
                    <a:pt x="0" y="632"/>
                    <a:pt x="201" y="672"/>
                    <a:pt x="448" y="672"/>
                  </a:cubicBezTo>
                  <a:cubicBezTo>
                    <a:pt x="695" y="672"/>
                    <a:pt x="896" y="632"/>
                    <a:pt x="896" y="582"/>
                  </a:cubicBezTo>
                  <a:cubicBezTo>
                    <a:pt x="896" y="582"/>
                    <a:pt x="896" y="582"/>
                    <a:pt x="896" y="582"/>
                  </a:cubicBezTo>
                  <a:lnTo>
                    <a:pt x="896" y="90"/>
                  </a:lnTo>
                  <a:cubicBezTo>
                    <a:pt x="896" y="40"/>
                    <a:pt x="695" y="0"/>
                    <a:pt x="448" y="0"/>
                  </a:cubicBezTo>
                  <a:cubicBezTo>
                    <a:pt x="201" y="0"/>
                    <a:pt x="0" y="40"/>
                    <a:pt x="0" y="90"/>
                  </a:cubicBezTo>
                  <a:close/>
                </a:path>
              </a:pathLst>
            </a:custGeom>
            <a:solidFill>
              <a:srgbClr val="FF99FF"/>
            </a:solidFill>
            <a:ln w="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38">
              <a:extLst>
                <a:ext uri="{FF2B5EF4-FFF2-40B4-BE49-F238E27FC236}">
                  <a16:creationId xmlns="" xmlns:a16="http://schemas.microsoft.com/office/drawing/2014/main" id="{8A0BBDC0-597A-421B-BFCD-A26D98419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682" y="1335439"/>
              <a:ext cx="749300" cy="85725"/>
            </a:xfrm>
            <a:custGeom>
              <a:avLst/>
              <a:gdLst>
                <a:gd name="T0" fmla="*/ 0 w 896"/>
                <a:gd name="T1" fmla="*/ 0 h 134"/>
                <a:gd name="T2" fmla="*/ 2147483647 w 896"/>
                <a:gd name="T3" fmla="*/ 2147483647 h 134"/>
                <a:gd name="T4" fmla="*/ 2147483647 w 896"/>
                <a:gd name="T5" fmla="*/ 0 h 134"/>
                <a:gd name="T6" fmla="*/ 2147483647 w 896"/>
                <a:gd name="T7" fmla="*/ 0 h 134"/>
                <a:gd name="T8" fmla="*/ 0 w 896"/>
                <a:gd name="T9" fmla="*/ 2147483647 h 134"/>
                <a:gd name="T10" fmla="*/ 2147483647 w 896"/>
                <a:gd name="T11" fmla="*/ 2147483647 h 134"/>
                <a:gd name="T12" fmla="*/ 2147483647 w 896"/>
                <a:gd name="T13" fmla="*/ 2147483647 h 134"/>
                <a:gd name="T14" fmla="*/ 2147483647 w 896"/>
                <a:gd name="T15" fmla="*/ 2147483647 h 1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96" h="134">
                  <a:moveTo>
                    <a:pt x="0" y="0"/>
                  </a:moveTo>
                  <a:cubicBezTo>
                    <a:pt x="0" y="49"/>
                    <a:pt x="201" y="89"/>
                    <a:pt x="448" y="89"/>
                  </a:cubicBezTo>
                  <a:cubicBezTo>
                    <a:pt x="695" y="89"/>
                    <a:pt x="896" y="49"/>
                    <a:pt x="896" y="0"/>
                  </a:cubicBezTo>
                  <a:cubicBezTo>
                    <a:pt x="896" y="0"/>
                    <a:pt x="896" y="0"/>
                    <a:pt x="896" y="0"/>
                  </a:cubicBezTo>
                  <a:moveTo>
                    <a:pt x="0" y="44"/>
                  </a:moveTo>
                  <a:cubicBezTo>
                    <a:pt x="0" y="94"/>
                    <a:pt x="201" y="134"/>
                    <a:pt x="448" y="134"/>
                  </a:cubicBezTo>
                  <a:cubicBezTo>
                    <a:pt x="695" y="134"/>
                    <a:pt x="896" y="94"/>
                    <a:pt x="896" y="44"/>
                  </a:cubicBezTo>
                  <a:cubicBezTo>
                    <a:pt x="896" y="44"/>
                    <a:pt x="896" y="44"/>
                    <a:pt x="896" y="44"/>
                  </a:cubicBezTo>
                </a:path>
              </a:pathLst>
            </a:custGeom>
            <a:solidFill>
              <a:srgbClr val="FF99FF"/>
            </a:solidFill>
            <a:ln w="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Rectangle 39">
              <a:extLst>
                <a:ext uri="{FF2B5EF4-FFF2-40B4-BE49-F238E27FC236}">
                  <a16:creationId xmlns="" xmlns:a16="http://schemas.microsoft.com/office/drawing/2014/main" id="{519EB094-940E-4FC3-9C41-F57D0477B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669" y="1533751"/>
              <a:ext cx="438518" cy="200055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DATA</a:t>
              </a:r>
              <a:endParaRPr lang="th-TH" altLang="th-TH" sz="1800" b="1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1C77437-313B-4B02-9758-DEB6AABE07FC}"/>
              </a:ext>
            </a:extLst>
          </p:cNvPr>
          <p:cNvCxnSpPr/>
          <p:nvPr/>
        </p:nvCxnSpPr>
        <p:spPr>
          <a:xfrm>
            <a:off x="3188497" y="2632826"/>
            <a:ext cx="0" cy="54864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52">
            <a:extLst>
              <a:ext uri="{FF2B5EF4-FFF2-40B4-BE49-F238E27FC236}">
                <a16:creationId xmlns="" xmlns:a16="http://schemas.microsoft.com/office/drawing/2014/main" id="{E6C48966-7457-452B-A4DA-CF5ED1EE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098" y="2226024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th-TH" sz="1400" b="1" dirty="0">
                <a:solidFill>
                  <a:srgbClr val="00B050"/>
                </a:solidFill>
              </a:rPr>
              <a:t>Load profile form SCADA</a:t>
            </a:r>
          </a:p>
        </p:txBody>
      </p:sp>
      <p:sp>
        <p:nvSpPr>
          <p:cNvPr id="16" name="Line 92">
            <a:extLst>
              <a:ext uri="{FF2B5EF4-FFF2-40B4-BE49-F238E27FC236}">
                <a16:creationId xmlns="" xmlns:a16="http://schemas.microsoft.com/office/drawing/2014/main" id="{991DC0E3-464B-4C24-B695-CC5222FB3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5484" y="1848275"/>
            <a:ext cx="0" cy="274320"/>
          </a:xfrm>
          <a:prstGeom prst="line">
            <a:avLst/>
          </a:prstGeom>
          <a:noFill/>
          <a:ln w="28575" cap="rnd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3213C7B6-DF4B-4D68-B442-6DC17095EF83}"/>
              </a:ext>
            </a:extLst>
          </p:cNvPr>
          <p:cNvCxnSpPr/>
          <p:nvPr/>
        </p:nvCxnSpPr>
        <p:spPr>
          <a:xfrm flipH="1">
            <a:off x="3563147" y="2344697"/>
            <a:ext cx="36576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52">
            <a:extLst>
              <a:ext uri="{FF2B5EF4-FFF2-40B4-BE49-F238E27FC236}">
                <a16:creationId xmlns="" xmlns:a16="http://schemas.microsoft.com/office/drawing/2014/main" id="{884C04E0-139B-4D4F-8EA9-9B36188F9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4" y="2407280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Tie line SW. Status. 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95D5F29-6F86-4E90-9563-EEEDC32A305D}"/>
              </a:ext>
            </a:extLst>
          </p:cNvPr>
          <p:cNvCxnSpPr/>
          <p:nvPr/>
        </p:nvCxnSpPr>
        <p:spPr>
          <a:xfrm>
            <a:off x="2448087" y="2505529"/>
            <a:ext cx="365760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CD81E6D3-088A-4D19-8763-965EF5AD633A}"/>
              </a:ext>
            </a:extLst>
          </p:cNvPr>
          <p:cNvCxnSpPr/>
          <p:nvPr/>
        </p:nvCxnSpPr>
        <p:spPr>
          <a:xfrm flipV="1">
            <a:off x="2448087" y="2279904"/>
            <a:ext cx="365760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52">
            <a:extLst>
              <a:ext uri="{FF2B5EF4-FFF2-40B4-BE49-F238E27FC236}">
                <a16:creationId xmlns="" xmlns:a16="http://schemas.microsoft.com/office/drawing/2014/main" id="{BC08476C-6CEB-4A37-A3C1-85B83DFDF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4" y="2172182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 profile VSPP, SPP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3FD1570-14D1-4659-B671-CC40C7CE4DC5}"/>
              </a:ext>
            </a:extLst>
          </p:cNvPr>
          <p:cNvGrpSpPr/>
          <p:nvPr/>
        </p:nvGrpSpPr>
        <p:grpSpPr>
          <a:xfrm>
            <a:off x="2546838" y="3199494"/>
            <a:ext cx="1282700" cy="863600"/>
            <a:chOff x="3274969" y="2236699"/>
            <a:chExt cx="1282700" cy="86360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9B4B9AC3-8AA0-4488-B4DB-82727A93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969" y="2236699"/>
              <a:ext cx="1282700" cy="8636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591F5CFB-5E0F-44F0-A18E-509DB8704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969" y="2236699"/>
              <a:ext cx="1282700" cy="863600"/>
            </a:xfrm>
            <a:prstGeom prst="rect">
              <a:avLst/>
            </a:prstGeom>
            <a:noFill/>
            <a:ln w="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1E56313F-518C-412E-86DB-D202B96A6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4969" y="2360524"/>
              <a:ext cx="1282700" cy="615950"/>
            </a:xfrm>
            <a:custGeom>
              <a:avLst/>
              <a:gdLst>
                <a:gd name="T0" fmla="*/ 0 w 808"/>
                <a:gd name="T1" fmla="*/ 0 h 388"/>
                <a:gd name="T2" fmla="*/ 2147483647 w 808"/>
                <a:gd name="T3" fmla="*/ 0 h 388"/>
                <a:gd name="T4" fmla="*/ 0 w 808"/>
                <a:gd name="T5" fmla="*/ 2147483647 h 388"/>
                <a:gd name="T6" fmla="*/ 2147483647 w 808"/>
                <a:gd name="T7" fmla="*/ 2147483647 h 3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8" h="388">
                  <a:moveTo>
                    <a:pt x="0" y="0"/>
                  </a:moveTo>
                  <a:lnTo>
                    <a:pt x="808" y="0"/>
                  </a:lnTo>
                  <a:moveTo>
                    <a:pt x="0" y="388"/>
                  </a:moveTo>
                  <a:lnTo>
                    <a:pt x="808" y="388"/>
                  </a:lnTo>
                </a:path>
              </a:pathLst>
            </a:custGeom>
            <a:noFill/>
            <a:ln w="285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C6993A4-08A3-4076-A97B-E7D24DFD1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094" y="2428911"/>
              <a:ext cx="910506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 </a:t>
              </a:r>
              <a:r>
                <a:rPr lang="en-US" altLang="th-TH" sz="1300" b="1" dirty="0">
                  <a:solidFill>
                    <a:srgbClr val="000000"/>
                  </a:solidFill>
                </a:rPr>
                <a:t>Cleansing</a:t>
              </a:r>
              <a:r>
                <a:rPr lang="th-TH" altLang="th-TH" sz="1300" b="1" dirty="0">
                  <a:solidFill>
                    <a:srgbClr val="000000"/>
                  </a:solidFill>
                </a:rPr>
                <a:t> </a:t>
              </a:r>
              <a:endParaRPr lang="th-TH" altLang="th-TH" sz="1800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5E2B7DE-0730-4FAC-A144-52605AFE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794" y="2707299"/>
              <a:ext cx="36227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Data</a:t>
              </a:r>
              <a:endParaRPr lang="th-TH" altLang="th-TH" sz="1800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31F39975-24FD-487D-BE3B-3B443E952316}"/>
              </a:ext>
            </a:extLst>
          </p:cNvPr>
          <p:cNvGrpSpPr/>
          <p:nvPr/>
        </p:nvGrpSpPr>
        <p:grpSpPr>
          <a:xfrm>
            <a:off x="4214843" y="3309139"/>
            <a:ext cx="1005253" cy="670655"/>
            <a:chOff x="4956622" y="2346344"/>
            <a:chExt cx="1005253" cy="670655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4B6495B-8324-48A1-957B-70AA0EAC656C}"/>
                </a:ext>
              </a:extLst>
            </p:cNvPr>
            <p:cNvSpPr/>
            <p:nvPr/>
          </p:nvSpPr>
          <p:spPr>
            <a:xfrm>
              <a:off x="4956622" y="2346344"/>
              <a:ext cx="1005253" cy="6706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="" xmlns:a16="http://schemas.microsoft.com/office/drawing/2014/main" id="{C3EBFF36-BDDA-4EB6-B092-E601647F6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273" y="2456687"/>
              <a:ext cx="463268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 </a:t>
              </a:r>
              <a:r>
                <a:rPr lang="en-US" altLang="th-TH" sz="1300" b="1" dirty="0">
                  <a:solidFill>
                    <a:srgbClr val="000000"/>
                  </a:solidFill>
                </a:rPr>
                <a:t>Drop</a:t>
              </a:r>
              <a:endParaRPr lang="th-TH" altLang="th-TH" sz="1800" b="1" dirty="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="" xmlns:a16="http://schemas.microsoft.com/office/drawing/2014/main" id="{94BE5C25-15C9-462A-B95D-0359631A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6333" y="2721334"/>
              <a:ext cx="36227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Data</a:t>
              </a:r>
              <a:endParaRPr lang="th-TH" altLang="th-TH" sz="1800" b="1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10A231D3-EE90-48B2-AA6C-76E430B5C3FC}"/>
              </a:ext>
            </a:extLst>
          </p:cNvPr>
          <p:cNvCxnSpPr/>
          <p:nvPr/>
        </p:nvCxnSpPr>
        <p:spPr>
          <a:xfrm>
            <a:off x="3843001" y="3615502"/>
            <a:ext cx="36576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1F214344-A8A6-418F-B940-1C2FEDAE86ED}"/>
              </a:ext>
            </a:extLst>
          </p:cNvPr>
          <p:cNvCxnSpPr/>
          <p:nvPr/>
        </p:nvCxnSpPr>
        <p:spPr>
          <a:xfrm>
            <a:off x="2212470" y="3588206"/>
            <a:ext cx="365760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E8D90C3-7A05-47FD-8AED-2F847118DAC1}"/>
              </a:ext>
            </a:extLst>
          </p:cNvPr>
          <p:cNvGrpSpPr/>
          <p:nvPr/>
        </p:nvGrpSpPr>
        <p:grpSpPr>
          <a:xfrm>
            <a:off x="1191386" y="3254693"/>
            <a:ext cx="1005253" cy="670655"/>
            <a:chOff x="1892221" y="2346490"/>
            <a:chExt cx="1005253" cy="670655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0B954AD-72A7-4720-B458-A8785DFFE058}"/>
                </a:ext>
              </a:extLst>
            </p:cNvPr>
            <p:cNvSpPr/>
            <p:nvPr/>
          </p:nvSpPr>
          <p:spPr>
            <a:xfrm>
              <a:off x="1892221" y="2346490"/>
              <a:ext cx="1005253" cy="6706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="" xmlns:a16="http://schemas.microsoft.com/office/drawing/2014/main" id="{5BC91F7E-229E-411D-8177-B9419A13F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392" y="2470481"/>
              <a:ext cx="780663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 </a:t>
              </a:r>
              <a:r>
                <a:rPr lang="en-US" altLang="th-TH" sz="1300" b="1" dirty="0">
                  <a:solidFill>
                    <a:srgbClr val="000000"/>
                  </a:solidFill>
                </a:rPr>
                <a:t>Imputing</a:t>
              </a:r>
              <a:endParaRPr lang="th-TH" altLang="th-TH" sz="1800" b="1" dirty="0"/>
            </a:p>
          </p:txBody>
        </p:sp>
        <p:sp>
          <p:nvSpPr>
            <p:cNvPr id="37" name="Rectangle 26">
              <a:extLst>
                <a:ext uri="{FF2B5EF4-FFF2-40B4-BE49-F238E27FC236}">
                  <a16:creationId xmlns="" xmlns:a16="http://schemas.microsoft.com/office/drawing/2014/main" id="{AD11B18E-11C2-4511-98BC-3C497289F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228" y="2721480"/>
              <a:ext cx="36227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Data</a:t>
              </a:r>
              <a:endParaRPr lang="th-TH" altLang="th-TH" sz="18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D76AE2C1-CC66-4A28-8F7E-E5FE538A3177}"/>
              </a:ext>
            </a:extLst>
          </p:cNvPr>
          <p:cNvGrpSpPr/>
          <p:nvPr/>
        </p:nvGrpSpPr>
        <p:grpSpPr>
          <a:xfrm>
            <a:off x="8333111" y="1442733"/>
            <a:ext cx="1463040" cy="863600"/>
            <a:chOff x="3124197" y="4608554"/>
            <a:chExt cx="1463040" cy="863600"/>
          </a:xfrm>
        </p:grpSpPr>
        <p:sp>
          <p:nvSpPr>
            <p:cNvPr id="39" name="Rectangle 22">
              <a:extLst>
                <a:ext uri="{FF2B5EF4-FFF2-40B4-BE49-F238E27FC236}">
                  <a16:creationId xmlns="" xmlns:a16="http://schemas.microsoft.com/office/drawing/2014/main" id="{3A11B23C-50F1-4A74-9C3C-BEDAF4854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197" y="4608554"/>
              <a:ext cx="1463040" cy="8636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40" name="Rectangle 23">
              <a:extLst>
                <a:ext uri="{FF2B5EF4-FFF2-40B4-BE49-F238E27FC236}">
                  <a16:creationId xmlns="" xmlns:a16="http://schemas.microsoft.com/office/drawing/2014/main" id="{024C8C41-8745-4C23-8930-BE637CD6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197" y="4608554"/>
              <a:ext cx="1463040" cy="863600"/>
            </a:xfrm>
            <a:prstGeom prst="rect">
              <a:avLst/>
            </a:prstGeom>
            <a:noFill/>
            <a:ln w="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41" name="Freeform 24">
              <a:extLst>
                <a:ext uri="{FF2B5EF4-FFF2-40B4-BE49-F238E27FC236}">
                  <a16:creationId xmlns="" xmlns:a16="http://schemas.microsoft.com/office/drawing/2014/main" id="{A12BC241-0887-4D34-8D81-3FAB8A542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4197" y="4732379"/>
              <a:ext cx="1463040" cy="615950"/>
            </a:xfrm>
            <a:custGeom>
              <a:avLst/>
              <a:gdLst>
                <a:gd name="T0" fmla="*/ 0 w 808"/>
                <a:gd name="T1" fmla="*/ 0 h 388"/>
                <a:gd name="T2" fmla="*/ 2147483647 w 808"/>
                <a:gd name="T3" fmla="*/ 0 h 388"/>
                <a:gd name="T4" fmla="*/ 0 w 808"/>
                <a:gd name="T5" fmla="*/ 2147483647 h 388"/>
                <a:gd name="T6" fmla="*/ 2147483647 w 808"/>
                <a:gd name="T7" fmla="*/ 2147483647 h 3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8" h="388">
                  <a:moveTo>
                    <a:pt x="0" y="0"/>
                  </a:moveTo>
                  <a:lnTo>
                    <a:pt x="808" y="0"/>
                  </a:lnTo>
                  <a:moveTo>
                    <a:pt x="0" y="388"/>
                  </a:moveTo>
                  <a:lnTo>
                    <a:pt x="808" y="388"/>
                  </a:lnTo>
                </a:path>
              </a:pathLst>
            </a:custGeom>
            <a:noFill/>
            <a:ln w="285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="" xmlns:a16="http://schemas.microsoft.com/office/drawing/2014/main" id="{B3A67660-189D-4266-A9D7-A739E9EA6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546" y="4800766"/>
              <a:ext cx="141384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th-TH" sz="1300" b="1" dirty="0">
                  <a:solidFill>
                    <a:srgbClr val="000000"/>
                  </a:solidFill>
                </a:rPr>
                <a:t>Feature attraction</a:t>
              </a:r>
              <a:endParaRPr lang="th-TH" altLang="th-TH" sz="1800" b="1" dirty="0"/>
            </a:p>
          </p:txBody>
        </p:sp>
        <p:sp>
          <p:nvSpPr>
            <p:cNvPr id="43" name="Rectangle 26">
              <a:extLst>
                <a:ext uri="{FF2B5EF4-FFF2-40B4-BE49-F238E27FC236}">
                  <a16:creationId xmlns="" xmlns:a16="http://schemas.microsoft.com/office/drawing/2014/main" id="{F4C7639F-C173-48B0-9605-9014BE11C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910" y="5079154"/>
              <a:ext cx="43762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400" b="1" dirty="0">
                  <a:solidFill>
                    <a:srgbClr val="000000"/>
                  </a:solidFill>
                </a:rPr>
                <a:t>GMM</a:t>
              </a:r>
              <a:endParaRPr lang="th-TH" altLang="th-TH" sz="20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A489FE32-FB1E-43F9-86D7-3EBE91E2EB10}"/>
              </a:ext>
            </a:extLst>
          </p:cNvPr>
          <p:cNvGrpSpPr/>
          <p:nvPr/>
        </p:nvGrpSpPr>
        <p:grpSpPr>
          <a:xfrm>
            <a:off x="8357662" y="2661962"/>
            <a:ext cx="1463040" cy="863600"/>
            <a:chOff x="7849147" y="1257871"/>
            <a:chExt cx="1463040" cy="863600"/>
          </a:xfrm>
        </p:grpSpPr>
        <p:sp>
          <p:nvSpPr>
            <p:cNvPr id="45" name="Rectangle 22">
              <a:extLst>
                <a:ext uri="{FF2B5EF4-FFF2-40B4-BE49-F238E27FC236}">
                  <a16:creationId xmlns="" xmlns:a16="http://schemas.microsoft.com/office/drawing/2014/main" id="{46EABEF0-B8C5-4A86-91A5-4D1764B1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47" y="1257871"/>
              <a:ext cx="1463040" cy="8636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="" xmlns:a16="http://schemas.microsoft.com/office/drawing/2014/main" id="{CE89DB53-EE1E-422F-A508-2CBCBFA48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9147" y="1257871"/>
              <a:ext cx="1463040" cy="863600"/>
            </a:xfrm>
            <a:prstGeom prst="rect">
              <a:avLst/>
            </a:prstGeom>
            <a:noFill/>
            <a:ln w="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="" xmlns:a16="http://schemas.microsoft.com/office/drawing/2014/main" id="{0F1DAA72-8AAB-4032-A4BF-004E95A62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9147" y="1381696"/>
              <a:ext cx="1463040" cy="615950"/>
            </a:xfrm>
            <a:custGeom>
              <a:avLst/>
              <a:gdLst>
                <a:gd name="T0" fmla="*/ 0 w 808"/>
                <a:gd name="T1" fmla="*/ 0 h 388"/>
                <a:gd name="T2" fmla="*/ 2147483647 w 808"/>
                <a:gd name="T3" fmla="*/ 0 h 388"/>
                <a:gd name="T4" fmla="*/ 0 w 808"/>
                <a:gd name="T5" fmla="*/ 2147483647 h 388"/>
                <a:gd name="T6" fmla="*/ 2147483647 w 808"/>
                <a:gd name="T7" fmla="*/ 2147483647 h 3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8" h="388">
                  <a:moveTo>
                    <a:pt x="0" y="0"/>
                  </a:moveTo>
                  <a:lnTo>
                    <a:pt x="808" y="0"/>
                  </a:lnTo>
                  <a:moveTo>
                    <a:pt x="0" y="388"/>
                  </a:moveTo>
                  <a:lnTo>
                    <a:pt x="808" y="388"/>
                  </a:lnTo>
                </a:path>
              </a:pathLst>
            </a:custGeom>
            <a:noFill/>
            <a:ln w="285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="" xmlns:a16="http://schemas.microsoft.com/office/drawing/2014/main" id="{2FB15682-D5DF-4DEC-8156-DCA3A9B7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104" y="1450083"/>
              <a:ext cx="82715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Clustering</a:t>
              </a:r>
              <a:endParaRPr lang="th-TH" altLang="th-TH" sz="1800" b="1" dirty="0"/>
            </a:p>
          </p:txBody>
        </p:sp>
        <p:sp>
          <p:nvSpPr>
            <p:cNvPr id="49" name="Rectangle 26">
              <a:extLst>
                <a:ext uri="{FF2B5EF4-FFF2-40B4-BE49-F238E27FC236}">
                  <a16:creationId xmlns="" xmlns:a16="http://schemas.microsoft.com/office/drawing/2014/main" id="{A2F0DB0F-220E-4A2B-910D-9DFC28FC6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956" y="1714823"/>
              <a:ext cx="7566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400" b="1" dirty="0">
                  <a:solidFill>
                    <a:srgbClr val="000000"/>
                  </a:solidFill>
                </a:rPr>
                <a:t>K-means</a:t>
              </a:r>
              <a:endParaRPr lang="th-TH" altLang="th-TH" sz="2000" b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55897567-285C-4B81-9E59-9C90E9FD65C3}"/>
              </a:ext>
            </a:extLst>
          </p:cNvPr>
          <p:cNvGrpSpPr/>
          <p:nvPr/>
        </p:nvGrpSpPr>
        <p:grpSpPr>
          <a:xfrm>
            <a:off x="2549110" y="4416438"/>
            <a:ext cx="1282700" cy="863600"/>
            <a:chOff x="3249945" y="3412699"/>
            <a:chExt cx="1282700" cy="863600"/>
          </a:xfrm>
        </p:grpSpPr>
        <p:sp>
          <p:nvSpPr>
            <p:cNvPr id="51" name="Rectangle 22">
              <a:extLst>
                <a:ext uri="{FF2B5EF4-FFF2-40B4-BE49-F238E27FC236}">
                  <a16:creationId xmlns="" xmlns:a16="http://schemas.microsoft.com/office/drawing/2014/main" id="{C7254C8A-2B06-404B-AC15-C5043E90A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945" y="3412699"/>
              <a:ext cx="1282700" cy="8636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="" xmlns:a16="http://schemas.microsoft.com/office/drawing/2014/main" id="{B9B78F7F-0005-475C-A844-DE980A41C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945" y="3412699"/>
              <a:ext cx="1282700" cy="863600"/>
            </a:xfrm>
            <a:prstGeom prst="rect">
              <a:avLst/>
            </a:prstGeom>
            <a:noFill/>
            <a:ln w="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th-TH" altLang="th-TH" sz="1800"/>
            </a:p>
          </p:txBody>
        </p:sp>
        <p:sp>
          <p:nvSpPr>
            <p:cNvPr id="53" name="Freeform 24">
              <a:extLst>
                <a:ext uri="{FF2B5EF4-FFF2-40B4-BE49-F238E27FC236}">
                  <a16:creationId xmlns="" xmlns:a16="http://schemas.microsoft.com/office/drawing/2014/main" id="{904F9718-20B7-4A0E-92E4-93D94674E8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945" y="3536524"/>
              <a:ext cx="1282700" cy="615950"/>
            </a:xfrm>
            <a:custGeom>
              <a:avLst/>
              <a:gdLst>
                <a:gd name="T0" fmla="*/ 0 w 808"/>
                <a:gd name="T1" fmla="*/ 0 h 388"/>
                <a:gd name="T2" fmla="*/ 2147483647 w 808"/>
                <a:gd name="T3" fmla="*/ 0 h 388"/>
                <a:gd name="T4" fmla="*/ 0 w 808"/>
                <a:gd name="T5" fmla="*/ 2147483647 h 388"/>
                <a:gd name="T6" fmla="*/ 2147483647 w 808"/>
                <a:gd name="T7" fmla="*/ 2147483647 h 3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8" h="388">
                  <a:moveTo>
                    <a:pt x="0" y="0"/>
                  </a:moveTo>
                  <a:lnTo>
                    <a:pt x="808" y="0"/>
                  </a:lnTo>
                  <a:moveTo>
                    <a:pt x="0" y="388"/>
                  </a:moveTo>
                  <a:lnTo>
                    <a:pt x="808" y="388"/>
                  </a:lnTo>
                </a:path>
              </a:pathLst>
            </a:custGeom>
            <a:noFill/>
            <a:ln w="28575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="" xmlns:a16="http://schemas.microsoft.com/office/drawing/2014/main" id="{EE18A2F6-C2C5-47CF-9FCD-D4BB5891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070" y="3604911"/>
              <a:ext cx="89127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 </a:t>
              </a:r>
              <a:r>
                <a:rPr lang="en-US" altLang="th-TH" sz="1300" b="1" dirty="0">
                  <a:solidFill>
                    <a:srgbClr val="000000"/>
                  </a:solidFill>
                </a:rPr>
                <a:t>Classifies</a:t>
              </a:r>
              <a:r>
                <a:rPr lang="th-TH" altLang="th-TH" sz="1300" b="1" dirty="0">
                  <a:solidFill>
                    <a:srgbClr val="000000"/>
                  </a:solidFill>
                </a:rPr>
                <a:t> </a:t>
              </a:r>
              <a:endParaRPr lang="th-TH" altLang="th-TH" sz="1800" b="1" dirty="0"/>
            </a:p>
          </p:txBody>
        </p:sp>
        <p:sp>
          <p:nvSpPr>
            <p:cNvPr id="55" name="Rectangle 26">
              <a:extLst>
                <a:ext uri="{FF2B5EF4-FFF2-40B4-BE49-F238E27FC236}">
                  <a16:creationId xmlns="" xmlns:a16="http://schemas.microsoft.com/office/drawing/2014/main" id="{2448A4F1-FD90-41B0-98EB-B82DC1C5F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770" y="3883299"/>
              <a:ext cx="362279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Data</a:t>
              </a:r>
              <a:endParaRPr lang="th-TH" altLang="th-TH" sz="1800" b="1" dirty="0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48C61106-9206-4375-9EDA-E3BC0D183865}"/>
              </a:ext>
            </a:extLst>
          </p:cNvPr>
          <p:cNvCxnSpPr/>
          <p:nvPr/>
        </p:nvCxnSpPr>
        <p:spPr>
          <a:xfrm>
            <a:off x="3190769" y="4040842"/>
            <a:ext cx="0" cy="36576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6CE13C89-41D9-43B0-B5D8-BE2340315EA0}"/>
              </a:ext>
            </a:extLst>
          </p:cNvPr>
          <p:cNvCxnSpPr/>
          <p:nvPr/>
        </p:nvCxnSpPr>
        <p:spPr>
          <a:xfrm flipV="1">
            <a:off x="3843186" y="4567706"/>
            <a:ext cx="36576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A279888B-311F-4C81-B92A-43BE5497B0B3}"/>
              </a:ext>
            </a:extLst>
          </p:cNvPr>
          <p:cNvCxnSpPr/>
          <p:nvPr/>
        </p:nvCxnSpPr>
        <p:spPr>
          <a:xfrm flipV="1">
            <a:off x="2192196" y="4848902"/>
            <a:ext cx="365760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2">
            <a:extLst>
              <a:ext uri="{FF2B5EF4-FFF2-40B4-BE49-F238E27FC236}">
                <a16:creationId xmlns="" xmlns:a16="http://schemas.microsoft.com/office/drawing/2014/main" id="{BC8DB79E-7402-4475-AC00-45D52B51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5957" y="4727532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rgbClr val="00B050"/>
                </a:solidFill>
              </a:rPr>
              <a:t>PEA’s Calendar</a:t>
            </a:r>
          </a:p>
        </p:txBody>
      </p:sp>
      <p:sp>
        <p:nvSpPr>
          <p:cNvPr id="60" name="Rectangle 52">
            <a:extLst>
              <a:ext uri="{FF2B5EF4-FFF2-40B4-BE49-F238E27FC236}">
                <a16:creationId xmlns="" xmlns:a16="http://schemas.microsoft.com/office/drawing/2014/main" id="{5865F629-DD25-4BF6-8105-102E01CB1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627" y="4445635"/>
            <a:ext cx="15966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th-TH" sz="1400" b="1" dirty="0">
                <a:solidFill>
                  <a:srgbClr val="FF0000"/>
                </a:solidFill>
              </a:rPr>
              <a:t>Workday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7EB9A539-1B1A-4407-8B52-B87163D51968}"/>
              </a:ext>
            </a:extLst>
          </p:cNvPr>
          <p:cNvCxnSpPr/>
          <p:nvPr/>
        </p:nvCxnSpPr>
        <p:spPr>
          <a:xfrm flipV="1">
            <a:off x="3845458" y="4870234"/>
            <a:ext cx="36576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52">
            <a:extLst>
              <a:ext uri="{FF2B5EF4-FFF2-40B4-BE49-F238E27FC236}">
                <a16:creationId xmlns="" xmlns:a16="http://schemas.microsoft.com/office/drawing/2014/main" id="{D2404EFD-F018-408E-A13C-D282B692D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547" y="4748162"/>
            <a:ext cx="1726367" cy="22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th-TH" sz="1400" b="1" dirty="0">
                <a:solidFill>
                  <a:srgbClr val="FF0000"/>
                </a:solidFill>
              </a:rPr>
              <a:t>Weekend, Holiday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6471412F-CE23-4D52-B754-01FC948A27ED}"/>
              </a:ext>
            </a:extLst>
          </p:cNvPr>
          <p:cNvCxnSpPr/>
          <p:nvPr/>
        </p:nvCxnSpPr>
        <p:spPr>
          <a:xfrm>
            <a:off x="3158585" y="5280038"/>
            <a:ext cx="0" cy="45720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>
            <a:extLst>
              <a:ext uri="{FF2B5EF4-FFF2-40B4-BE49-F238E27FC236}">
                <a16:creationId xmlns="" xmlns:a16="http://schemas.microsoft.com/office/drawing/2014/main" id="{9A7C322A-64CB-4C6D-9608-06864B7A9EC5}"/>
              </a:ext>
            </a:extLst>
          </p:cNvPr>
          <p:cNvSpPr/>
          <p:nvPr/>
        </p:nvSpPr>
        <p:spPr>
          <a:xfrm>
            <a:off x="2923572" y="5739623"/>
            <a:ext cx="457200" cy="457200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FF1DF09C-D7C5-4ED6-BBFC-BD0922D2DE4A}"/>
              </a:ext>
            </a:extLst>
          </p:cNvPr>
          <p:cNvCxnSpPr/>
          <p:nvPr/>
        </p:nvCxnSpPr>
        <p:spPr>
          <a:xfrm>
            <a:off x="9056958" y="2300126"/>
            <a:ext cx="0" cy="36576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Connector 65">
            <a:extLst>
              <a:ext uri="{FF2B5EF4-FFF2-40B4-BE49-F238E27FC236}">
                <a16:creationId xmlns="" xmlns:a16="http://schemas.microsoft.com/office/drawing/2014/main" id="{EAAE8C30-8FCD-4581-88DB-3744997A0096}"/>
              </a:ext>
            </a:extLst>
          </p:cNvPr>
          <p:cNvSpPr/>
          <p:nvPr/>
        </p:nvSpPr>
        <p:spPr>
          <a:xfrm>
            <a:off x="8845933" y="428144"/>
            <a:ext cx="457200" cy="457200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292FBC96-D77B-40E4-9DB5-DCD0B19D8426}"/>
              </a:ext>
            </a:extLst>
          </p:cNvPr>
          <p:cNvCxnSpPr/>
          <p:nvPr/>
        </p:nvCxnSpPr>
        <p:spPr>
          <a:xfrm>
            <a:off x="8526981" y="3522442"/>
            <a:ext cx="0" cy="54864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2041BE8D-78B4-4B8A-BFEC-C1D3041DFFA4}"/>
              </a:ext>
            </a:extLst>
          </p:cNvPr>
          <p:cNvGrpSpPr/>
          <p:nvPr/>
        </p:nvGrpSpPr>
        <p:grpSpPr>
          <a:xfrm>
            <a:off x="9301537" y="4048453"/>
            <a:ext cx="1005253" cy="670655"/>
            <a:chOff x="9542683" y="2577762"/>
            <a:chExt cx="1005253" cy="670655"/>
          </a:xfrm>
        </p:grpSpPr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76DB56CE-3D9F-456E-932B-37FDACD0C2B4}"/>
                </a:ext>
              </a:extLst>
            </p:cNvPr>
            <p:cNvSpPr/>
            <p:nvPr/>
          </p:nvSpPr>
          <p:spPr>
            <a:xfrm>
              <a:off x="9542683" y="2577762"/>
              <a:ext cx="1005253" cy="6706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25">
              <a:extLst>
                <a:ext uri="{FF2B5EF4-FFF2-40B4-BE49-F238E27FC236}">
                  <a16:creationId xmlns="" xmlns:a16="http://schemas.microsoft.com/office/drawing/2014/main" id="{F39DF078-5193-4D90-9E20-E53E47EE9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2558" y="2688105"/>
              <a:ext cx="852798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 </a:t>
              </a:r>
              <a:r>
                <a:rPr lang="en-US" altLang="th-TH" sz="1300" b="1" dirty="0">
                  <a:solidFill>
                    <a:srgbClr val="FF0000"/>
                  </a:solidFill>
                </a:rPr>
                <a:t>Abnormal</a:t>
              </a:r>
              <a:endParaRPr lang="th-TH" altLang="th-TH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Rectangle 26">
              <a:extLst>
                <a:ext uri="{FF2B5EF4-FFF2-40B4-BE49-F238E27FC236}">
                  <a16:creationId xmlns="" xmlns:a16="http://schemas.microsoft.com/office/drawing/2014/main" id="{268C0B64-2918-4F13-AFA3-3F16C7B91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434" y="2952752"/>
              <a:ext cx="96661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FF0000"/>
                  </a:solidFill>
                </a:rPr>
                <a:t>Load Profile</a:t>
              </a:r>
              <a:endParaRPr lang="th-TH" altLang="th-TH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BDB42104-F6A3-4937-8B60-BDB80033092C}"/>
              </a:ext>
            </a:extLst>
          </p:cNvPr>
          <p:cNvGrpSpPr/>
          <p:nvPr/>
        </p:nvGrpSpPr>
        <p:grpSpPr>
          <a:xfrm>
            <a:off x="7893253" y="4051981"/>
            <a:ext cx="1005253" cy="670655"/>
            <a:chOff x="8053490" y="3712434"/>
            <a:chExt cx="1005253" cy="670655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D8A63480-DDA3-47DF-9D10-5F621E9E3126}"/>
                </a:ext>
              </a:extLst>
            </p:cNvPr>
            <p:cNvSpPr/>
            <p:nvPr/>
          </p:nvSpPr>
          <p:spPr>
            <a:xfrm>
              <a:off x="8053490" y="3712434"/>
              <a:ext cx="1005253" cy="6706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25">
              <a:extLst>
                <a:ext uri="{FF2B5EF4-FFF2-40B4-BE49-F238E27FC236}">
                  <a16:creationId xmlns="" xmlns:a16="http://schemas.microsoft.com/office/drawing/2014/main" id="{BB1186ED-5C04-4BA0-A991-C2D356D5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6197" y="3822777"/>
              <a:ext cx="61074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th-TH" altLang="th-TH" sz="1300" b="1" dirty="0">
                  <a:solidFill>
                    <a:srgbClr val="000000"/>
                  </a:solidFill>
                </a:rPr>
                <a:t> </a:t>
              </a:r>
              <a:r>
                <a:rPr lang="en-US" altLang="th-TH" sz="1300" b="1" dirty="0">
                  <a:solidFill>
                    <a:srgbClr val="000000"/>
                  </a:solidFill>
                </a:rPr>
                <a:t>Normal</a:t>
              </a:r>
              <a:endParaRPr lang="th-TH" altLang="th-TH" sz="1800" b="1" dirty="0"/>
            </a:p>
          </p:txBody>
        </p:sp>
        <p:sp>
          <p:nvSpPr>
            <p:cNvPr id="75" name="Rectangle 26">
              <a:extLst>
                <a:ext uri="{FF2B5EF4-FFF2-40B4-BE49-F238E27FC236}">
                  <a16:creationId xmlns="" xmlns:a16="http://schemas.microsoft.com/office/drawing/2014/main" id="{D0A4847C-0B98-4A70-B556-16E9CC18F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241" y="4087424"/>
              <a:ext cx="96661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Load Profile</a:t>
              </a:r>
              <a:endParaRPr lang="th-TH" altLang="th-TH" sz="1800" b="1" dirty="0"/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AEDCE139-F0E3-4108-B130-B60FC965E5B8}"/>
              </a:ext>
            </a:extLst>
          </p:cNvPr>
          <p:cNvCxnSpPr/>
          <p:nvPr/>
        </p:nvCxnSpPr>
        <p:spPr>
          <a:xfrm>
            <a:off x="9694979" y="3521040"/>
            <a:ext cx="0" cy="54864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8329234" y="5110660"/>
            <a:ext cx="1525669" cy="711286"/>
            <a:chOff x="7709291" y="4761383"/>
            <a:chExt cx="1525669" cy="711286"/>
          </a:xfrm>
        </p:grpSpPr>
        <p:sp>
          <p:nvSpPr>
            <p:cNvPr id="79" name="Flowchart: Document 78">
              <a:extLst>
                <a:ext uri="{FF2B5EF4-FFF2-40B4-BE49-F238E27FC236}">
                  <a16:creationId xmlns="" xmlns:a16="http://schemas.microsoft.com/office/drawing/2014/main" id="{00B70265-E96F-45A8-BE9C-1146598EA2E3}"/>
                </a:ext>
              </a:extLst>
            </p:cNvPr>
            <p:cNvSpPr/>
            <p:nvPr/>
          </p:nvSpPr>
          <p:spPr>
            <a:xfrm>
              <a:off x="7799121" y="4761383"/>
              <a:ext cx="1435839" cy="61171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0" name="Flowchart: Document 79">
              <a:extLst>
                <a:ext uri="{FF2B5EF4-FFF2-40B4-BE49-F238E27FC236}">
                  <a16:creationId xmlns="" xmlns:a16="http://schemas.microsoft.com/office/drawing/2014/main" id="{30E2A4A9-5D4E-495E-9E66-5107297F6987}"/>
                </a:ext>
              </a:extLst>
            </p:cNvPr>
            <p:cNvSpPr/>
            <p:nvPr/>
          </p:nvSpPr>
          <p:spPr>
            <a:xfrm>
              <a:off x="7709291" y="4860954"/>
              <a:ext cx="1435839" cy="61171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rgbClr val="000000"/>
                  </a:solidFill>
                  <a:latin typeface="Arial" charset="0"/>
                </a:rPr>
                <a:t>Reports</a:t>
              </a:r>
              <a:endParaRPr lang="en-GB" sz="13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FC7BA41F-69A3-4E1A-AEE7-F9622C5A6F97}"/>
              </a:ext>
            </a:extLst>
          </p:cNvPr>
          <p:cNvCxnSpPr/>
          <p:nvPr/>
        </p:nvCxnSpPr>
        <p:spPr>
          <a:xfrm>
            <a:off x="8561927" y="4740421"/>
            <a:ext cx="0" cy="36576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A62F03EB-38E9-4D7F-9FA7-0C30CA756A42}"/>
              </a:ext>
            </a:extLst>
          </p:cNvPr>
          <p:cNvGrpSpPr/>
          <p:nvPr/>
        </p:nvGrpSpPr>
        <p:grpSpPr>
          <a:xfrm>
            <a:off x="8584110" y="6102647"/>
            <a:ext cx="1016000" cy="307975"/>
            <a:chOff x="8052735" y="5891048"/>
            <a:chExt cx="1016000" cy="307975"/>
          </a:xfrm>
        </p:grpSpPr>
        <p:sp>
          <p:nvSpPr>
            <p:cNvPr id="83" name="Freeform 88">
              <a:extLst>
                <a:ext uri="{FF2B5EF4-FFF2-40B4-BE49-F238E27FC236}">
                  <a16:creationId xmlns="" xmlns:a16="http://schemas.microsoft.com/office/drawing/2014/main" id="{37A02484-8D7D-4BD4-AED3-EAB8D989E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735" y="5891048"/>
              <a:ext cx="1016000" cy="307975"/>
            </a:xfrm>
            <a:custGeom>
              <a:avLst/>
              <a:gdLst>
                <a:gd name="T0" fmla="*/ 2147483647 w 1216"/>
                <a:gd name="T1" fmla="*/ 2147483647 h 480"/>
                <a:gd name="T2" fmla="*/ 0 w 1216"/>
                <a:gd name="T3" fmla="*/ 2147483647 h 480"/>
                <a:gd name="T4" fmla="*/ 2147483647 w 1216"/>
                <a:gd name="T5" fmla="*/ 0 h 480"/>
                <a:gd name="T6" fmla="*/ 2147483647 w 1216"/>
                <a:gd name="T7" fmla="*/ 0 h 480"/>
                <a:gd name="T8" fmla="*/ 2147483647 w 1216"/>
                <a:gd name="T9" fmla="*/ 0 h 480"/>
                <a:gd name="T10" fmla="*/ 2147483647 w 1216"/>
                <a:gd name="T11" fmla="*/ 2147483647 h 480"/>
                <a:gd name="T12" fmla="*/ 2147483647 w 1216"/>
                <a:gd name="T13" fmla="*/ 2147483647 h 480"/>
                <a:gd name="T14" fmla="*/ 2147483647 w 1216"/>
                <a:gd name="T15" fmla="*/ 2147483647 h 480"/>
                <a:gd name="T16" fmla="*/ 2147483647 w 1216"/>
                <a:gd name="T17" fmla="*/ 2147483647 h 480"/>
                <a:gd name="T18" fmla="*/ 2147483647 w 1216"/>
                <a:gd name="T19" fmla="*/ 2147483647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6" h="480">
                  <a:moveTo>
                    <a:pt x="192" y="480"/>
                  </a:moveTo>
                  <a:cubicBezTo>
                    <a:pt x="86" y="480"/>
                    <a:pt x="0" y="373"/>
                    <a:pt x="0" y="240"/>
                  </a:cubicBezTo>
                  <a:cubicBezTo>
                    <a:pt x="0" y="107"/>
                    <a:pt x="86" y="0"/>
                    <a:pt x="192" y="0"/>
                  </a:cubicBezTo>
                  <a:lnTo>
                    <a:pt x="1024" y="0"/>
                  </a:lnTo>
                  <a:cubicBezTo>
                    <a:pt x="1130" y="0"/>
                    <a:pt x="1216" y="107"/>
                    <a:pt x="1216" y="240"/>
                  </a:cubicBezTo>
                  <a:cubicBezTo>
                    <a:pt x="1216" y="373"/>
                    <a:pt x="1130" y="480"/>
                    <a:pt x="1024" y="480"/>
                  </a:cubicBezTo>
                  <a:cubicBezTo>
                    <a:pt x="1024" y="480"/>
                    <a:pt x="1024" y="480"/>
                    <a:pt x="1024" y="480"/>
                  </a:cubicBezTo>
                  <a:lnTo>
                    <a:pt x="192" y="4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89">
              <a:extLst>
                <a:ext uri="{FF2B5EF4-FFF2-40B4-BE49-F238E27FC236}">
                  <a16:creationId xmlns="" xmlns:a16="http://schemas.microsoft.com/office/drawing/2014/main" id="{73C3159E-4756-45AA-BD6C-46D0FD02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735" y="5891048"/>
              <a:ext cx="1016000" cy="307975"/>
            </a:xfrm>
            <a:custGeom>
              <a:avLst/>
              <a:gdLst>
                <a:gd name="T0" fmla="*/ 2147483647 w 1216"/>
                <a:gd name="T1" fmla="*/ 2147483647 h 480"/>
                <a:gd name="T2" fmla="*/ 0 w 1216"/>
                <a:gd name="T3" fmla="*/ 2147483647 h 480"/>
                <a:gd name="T4" fmla="*/ 2147483647 w 1216"/>
                <a:gd name="T5" fmla="*/ 0 h 480"/>
                <a:gd name="T6" fmla="*/ 2147483647 w 1216"/>
                <a:gd name="T7" fmla="*/ 0 h 480"/>
                <a:gd name="T8" fmla="*/ 2147483647 w 1216"/>
                <a:gd name="T9" fmla="*/ 0 h 480"/>
                <a:gd name="T10" fmla="*/ 2147483647 w 1216"/>
                <a:gd name="T11" fmla="*/ 2147483647 h 480"/>
                <a:gd name="T12" fmla="*/ 2147483647 w 1216"/>
                <a:gd name="T13" fmla="*/ 2147483647 h 480"/>
                <a:gd name="T14" fmla="*/ 2147483647 w 1216"/>
                <a:gd name="T15" fmla="*/ 2147483647 h 480"/>
                <a:gd name="T16" fmla="*/ 2147483647 w 1216"/>
                <a:gd name="T17" fmla="*/ 2147483647 h 480"/>
                <a:gd name="T18" fmla="*/ 2147483647 w 1216"/>
                <a:gd name="T19" fmla="*/ 2147483647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6" h="480">
                  <a:moveTo>
                    <a:pt x="192" y="480"/>
                  </a:moveTo>
                  <a:cubicBezTo>
                    <a:pt x="86" y="480"/>
                    <a:pt x="0" y="373"/>
                    <a:pt x="0" y="240"/>
                  </a:cubicBezTo>
                  <a:cubicBezTo>
                    <a:pt x="0" y="107"/>
                    <a:pt x="86" y="0"/>
                    <a:pt x="192" y="0"/>
                  </a:cubicBezTo>
                  <a:lnTo>
                    <a:pt x="1024" y="0"/>
                  </a:lnTo>
                  <a:cubicBezTo>
                    <a:pt x="1130" y="0"/>
                    <a:pt x="1216" y="107"/>
                    <a:pt x="1216" y="240"/>
                  </a:cubicBezTo>
                  <a:cubicBezTo>
                    <a:pt x="1216" y="373"/>
                    <a:pt x="1130" y="480"/>
                    <a:pt x="1024" y="480"/>
                  </a:cubicBezTo>
                  <a:cubicBezTo>
                    <a:pt x="1024" y="480"/>
                    <a:pt x="1024" y="480"/>
                    <a:pt x="1024" y="480"/>
                  </a:cubicBezTo>
                  <a:lnTo>
                    <a:pt x="192" y="480"/>
                  </a:lnTo>
                  <a:close/>
                </a:path>
              </a:pathLst>
            </a:custGeom>
            <a:noFill/>
            <a:ln w="28575" cap="rnd">
              <a:solidFill>
                <a:srgbClr val="0033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90">
              <a:extLst>
                <a:ext uri="{FF2B5EF4-FFF2-40B4-BE49-F238E27FC236}">
                  <a16:creationId xmlns="" xmlns:a16="http://schemas.microsoft.com/office/drawing/2014/main" id="{264C5A36-6574-4DAD-8390-63734945C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3073" y="5891048"/>
              <a:ext cx="695325" cy="307975"/>
            </a:xfrm>
            <a:custGeom>
              <a:avLst/>
              <a:gdLst>
                <a:gd name="T0" fmla="*/ 0 w 438"/>
                <a:gd name="T1" fmla="*/ 2147483647 h 194"/>
                <a:gd name="T2" fmla="*/ 0 w 438"/>
                <a:gd name="T3" fmla="*/ 0 h 194"/>
                <a:gd name="T4" fmla="*/ 2147483647 w 438"/>
                <a:gd name="T5" fmla="*/ 2147483647 h 194"/>
                <a:gd name="T6" fmla="*/ 2147483647 w 438"/>
                <a:gd name="T7" fmla="*/ 0 h 1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8" h="194">
                  <a:moveTo>
                    <a:pt x="0" y="194"/>
                  </a:moveTo>
                  <a:lnTo>
                    <a:pt x="0" y="0"/>
                  </a:lnTo>
                  <a:moveTo>
                    <a:pt x="438" y="194"/>
                  </a:moveTo>
                  <a:lnTo>
                    <a:pt x="438" y="0"/>
                  </a:lnTo>
                </a:path>
              </a:pathLst>
            </a:custGeom>
            <a:noFill/>
            <a:ln w="28575" cap="rnd">
              <a:solidFill>
                <a:srgbClr val="0033C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Rectangle 91">
              <a:extLst>
                <a:ext uri="{FF2B5EF4-FFF2-40B4-BE49-F238E27FC236}">
                  <a16:creationId xmlns="" xmlns:a16="http://schemas.microsoft.com/office/drawing/2014/main" id="{3C8746AD-2345-44DF-9810-EC0355BC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138" y="5945023"/>
              <a:ext cx="351058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th-TH" sz="1300" b="1" dirty="0">
                  <a:solidFill>
                    <a:srgbClr val="000000"/>
                  </a:solidFill>
                </a:rPr>
                <a:t>END</a:t>
              </a:r>
              <a:endParaRPr lang="th-TH" altLang="th-TH" sz="1800" b="1" dirty="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id="{2ACB842B-C392-4455-83F6-16875942B73E}"/>
              </a:ext>
            </a:extLst>
          </p:cNvPr>
          <p:cNvCxnSpPr/>
          <p:nvPr/>
        </p:nvCxnSpPr>
        <p:spPr>
          <a:xfrm>
            <a:off x="9117059" y="5751946"/>
            <a:ext cx="0" cy="36576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43863344-6C6B-417B-8E70-56B8F59F4B46}"/>
              </a:ext>
            </a:extLst>
          </p:cNvPr>
          <p:cNvCxnSpPr/>
          <p:nvPr/>
        </p:nvCxnSpPr>
        <p:spPr>
          <a:xfrm>
            <a:off x="9070189" y="885344"/>
            <a:ext cx="0" cy="548640"/>
          </a:xfrm>
          <a:prstGeom prst="straightConnector1">
            <a:avLst/>
          </a:prstGeom>
          <a:ln w="28575">
            <a:solidFill>
              <a:srgbClr val="007A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ichkot\Desktop\Python 18-22 Jun 2018\PR Project2\ex_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328" y="1484043"/>
            <a:ext cx="1234861" cy="822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ichkot\Desktop\Python 18-22 Jun 2018\PR Project2\ex_gaussi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975" y="1402155"/>
            <a:ext cx="1348918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Arrow Connector 94">
            <a:extLst>
              <a:ext uri="{FF2B5EF4-FFF2-40B4-BE49-F238E27FC236}">
                <a16:creationId xmlns="" xmlns:a16="http://schemas.microsoft.com/office/drawing/2014/main" id="{7EB9A539-1B1A-4407-8B52-B87163D51968}"/>
              </a:ext>
            </a:extLst>
          </p:cNvPr>
          <p:cNvCxnSpPr/>
          <p:nvPr/>
        </p:nvCxnSpPr>
        <p:spPr>
          <a:xfrm flipV="1">
            <a:off x="3847730" y="5145466"/>
            <a:ext cx="365760" cy="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52">
            <a:extLst>
              <a:ext uri="{FF2B5EF4-FFF2-40B4-BE49-F238E27FC236}">
                <a16:creationId xmlns="" xmlns:a16="http://schemas.microsoft.com/office/drawing/2014/main" id="{D2404EFD-F018-408E-A13C-D282B692D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275" y="5026319"/>
            <a:ext cx="133715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th-TH" sz="1400" b="1" dirty="0">
                <a:solidFill>
                  <a:srgbClr val="FF0000"/>
                </a:solidFill>
              </a:rPr>
              <a:t>Season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2284" y="1447436"/>
            <a:ext cx="5877806" cy="128016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52">
            <a:extLst>
              <a:ext uri="{FF2B5EF4-FFF2-40B4-BE49-F238E27FC236}">
                <a16:creationId xmlns="" xmlns:a16="http://schemas.microsoft.com/office/drawing/2014/main" id="{E6C48966-7457-452B-A4DA-CF5ED1EE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806" y="1473401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rgbClr val="002060"/>
                </a:solidFill>
              </a:rPr>
              <a:t>1.Input Data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54556" y="2882748"/>
            <a:ext cx="5877806" cy="256032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52">
            <a:extLst>
              <a:ext uri="{FF2B5EF4-FFF2-40B4-BE49-F238E27FC236}">
                <a16:creationId xmlns="" xmlns:a16="http://schemas.microsoft.com/office/drawing/2014/main" id="{E6C48966-7457-452B-A4DA-CF5ED1EE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147" y="2922361"/>
            <a:ext cx="26168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rgbClr val="002060"/>
                </a:solidFill>
              </a:rPr>
              <a:t>2.Data cleansing &amp; classifies </a:t>
            </a:r>
          </a:p>
        </p:txBody>
      </p:sp>
      <p:pic>
        <p:nvPicPr>
          <p:cNvPr id="2050" name="Picture 2" descr="C:\Users\Pichkot\Desktop\Python 18-22 Jun 2018\PR Project2\Screen Shot 2561-06-21 at 22.25.1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t="36888" r="46392" b="4215"/>
          <a:stretch/>
        </p:blipFill>
        <p:spPr bwMode="auto">
          <a:xfrm>
            <a:off x="9933976" y="2632629"/>
            <a:ext cx="1328807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Straight Arrow Connector 100">
            <a:extLst>
              <a:ext uri="{FF2B5EF4-FFF2-40B4-BE49-F238E27FC236}">
                <a16:creationId xmlns="" xmlns:a16="http://schemas.microsoft.com/office/drawing/2014/main" id="{AEDCE139-F0E3-4108-B130-B60FC965E5B8}"/>
              </a:ext>
            </a:extLst>
          </p:cNvPr>
          <p:cNvCxnSpPr/>
          <p:nvPr/>
        </p:nvCxnSpPr>
        <p:spPr>
          <a:xfrm>
            <a:off x="9694979" y="4740421"/>
            <a:ext cx="0" cy="365760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6716744" y="1094050"/>
            <a:ext cx="4846320" cy="256032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52">
            <a:extLst>
              <a:ext uri="{FF2B5EF4-FFF2-40B4-BE49-F238E27FC236}">
                <a16:creationId xmlns="" xmlns:a16="http://schemas.microsoft.com/office/drawing/2014/main" id="{E6C48966-7457-452B-A4DA-CF5ED1EE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648" y="1136028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rgbClr val="002060"/>
                </a:solidFill>
              </a:rPr>
              <a:t>3.Data Analytics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719016" y="3798626"/>
            <a:ext cx="4846320" cy="27432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52">
            <a:extLst>
              <a:ext uri="{FF2B5EF4-FFF2-40B4-BE49-F238E27FC236}">
                <a16:creationId xmlns="" xmlns:a16="http://schemas.microsoft.com/office/drawing/2014/main" id="{E6C48966-7457-452B-A4DA-CF5ED1EE1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920" y="3854252"/>
            <a:ext cx="235252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th-TH" sz="1400" b="1" dirty="0">
                <a:solidFill>
                  <a:srgbClr val="002060"/>
                </a:solidFill>
              </a:rPr>
              <a:t>4.Output</a:t>
            </a:r>
          </a:p>
        </p:txBody>
      </p:sp>
    </p:spTree>
    <p:extLst>
      <p:ext uri="{BB962C8B-B14F-4D97-AF65-F5344CB8AC3E}">
        <p14:creationId xmlns:p14="http://schemas.microsoft.com/office/powerpoint/2010/main" val="23446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21" grpId="0"/>
      <p:bldP spid="59" grpId="0"/>
      <p:bldP spid="60" grpId="0"/>
      <p:bldP spid="62" grpId="0"/>
      <p:bldP spid="64" grpId="0" animBg="1"/>
      <p:bldP spid="66" grpId="0" animBg="1"/>
      <p:bldP spid="96" grpId="0"/>
      <p:bldP spid="98" grpId="0"/>
      <p:bldP spid="100" grpId="0"/>
      <p:bldP spid="103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DEA6D55-9F24-449C-92F8-EFC5A29B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5" y="300664"/>
            <a:ext cx="3177640" cy="81076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 Process :</a:t>
            </a: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" y="1581690"/>
            <a:ext cx="3634923" cy="2623263"/>
          </a:xfrm>
          <a:prstGeom prst="rect">
            <a:avLst/>
          </a:prstGeom>
        </p:spPr>
      </p:pic>
      <p:sp>
        <p:nvSpPr>
          <p:cNvPr id="10" name="สี่เหลี่ยมผืนผ้ามุมมน 9"/>
          <p:cNvSpPr/>
          <p:nvPr/>
        </p:nvSpPr>
        <p:spPr>
          <a:xfrm>
            <a:off x="738918" y="4297485"/>
            <a:ext cx="2379946" cy="8275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SCADA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Open Data Interface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22870" y="1484144"/>
            <a:ext cx="3822969" cy="2758388"/>
          </a:xfrm>
          <a:prstGeom prst="rect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9055251" y="4317805"/>
            <a:ext cx="2131511" cy="8141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Front End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&amp;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User Interface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8083199" y="1484143"/>
            <a:ext cx="3951924" cy="2758388"/>
          </a:xfrm>
          <a:prstGeom prst="rect">
            <a:avLst/>
          </a:prstGeom>
          <a:noFill/>
          <a:ln w="476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มุมมน 15"/>
          <p:cNvSpPr/>
          <p:nvPr/>
        </p:nvSpPr>
        <p:spPr>
          <a:xfrm>
            <a:off x="4823169" y="4310813"/>
            <a:ext cx="2131511" cy="814192"/>
          </a:xfrm>
          <a:prstGeom prst="roundRect">
            <a:avLst/>
          </a:prstGeom>
          <a:solidFill>
            <a:srgbClr val="00B050"/>
          </a:solidFill>
          <a:ln>
            <a:solidFill>
              <a:srgbClr val="007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Black End</a:t>
            </a:r>
            <a:endParaRPr lang="th-TH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4185339" y="1484144"/>
            <a:ext cx="3657599" cy="2758388"/>
          </a:xfrm>
          <a:prstGeom prst="rect">
            <a:avLst/>
          </a:prstGeom>
          <a:noFill/>
          <a:ln w="4762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09" y="1644320"/>
            <a:ext cx="1352241" cy="1296447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74" y="1644320"/>
            <a:ext cx="1220298" cy="1278581"/>
          </a:xfrm>
          <a:prstGeom prst="rect">
            <a:avLst/>
          </a:prstGeom>
        </p:spPr>
      </p:pic>
      <p:pic>
        <p:nvPicPr>
          <p:cNvPr id="22" name="รูปภาพ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34" y="2990112"/>
            <a:ext cx="2875014" cy="1052465"/>
          </a:xfrm>
          <a:prstGeom prst="rect">
            <a:avLst/>
          </a:prstGeom>
        </p:spPr>
      </p:pic>
      <p:sp>
        <p:nvSpPr>
          <p:cNvPr id="31" name="Arrow: Curved Up 30">
            <a:extLst>
              <a:ext uri="{FF2B5EF4-FFF2-40B4-BE49-F238E27FC236}">
                <a16:creationId xmlns="" xmlns:a16="http://schemas.microsoft.com/office/drawing/2014/main" id="{023F2B82-F1D8-4F64-B253-F81D6A79129E}"/>
              </a:ext>
            </a:extLst>
          </p:cNvPr>
          <p:cNvSpPr/>
          <p:nvPr/>
        </p:nvSpPr>
        <p:spPr>
          <a:xfrm>
            <a:off x="1814765" y="5213680"/>
            <a:ext cx="3623727" cy="8141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="" xmlns:a16="http://schemas.microsoft.com/office/drawing/2014/main" id="{9880B22D-EDDF-4020-BFA4-DFB82B4505DC}"/>
              </a:ext>
            </a:extLst>
          </p:cNvPr>
          <p:cNvSpPr/>
          <p:nvPr/>
        </p:nvSpPr>
        <p:spPr>
          <a:xfrm>
            <a:off x="5621011" y="5241636"/>
            <a:ext cx="5024582" cy="96058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="" xmlns:a16="http://schemas.microsoft.com/office/drawing/2014/main" id="{F536C67A-6222-4031-B94E-A146DD30A186}"/>
              </a:ext>
            </a:extLst>
          </p:cNvPr>
          <p:cNvSpPr/>
          <p:nvPr/>
        </p:nvSpPr>
        <p:spPr>
          <a:xfrm flipH="1">
            <a:off x="6127899" y="5290599"/>
            <a:ext cx="3828288" cy="7372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E4A3FC-0CAC-4825-8EC8-949DFA24F5F1}"/>
              </a:ext>
            </a:extLst>
          </p:cNvPr>
          <p:cNvSpPr txBox="1"/>
          <p:nvPr/>
        </p:nvSpPr>
        <p:spPr>
          <a:xfrm>
            <a:off x="2353515" y="6027872"/>
            <a:ext cx="234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put data 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62B3140-1D3E-4EDC-A049-C8EE1F44EB71}"/>
              </a:ext>
            </a:extLst>
          </p:cNvPr>
          <p:cNvSpPr txBox="1"/>
          <p:nvPr/>
        </p:nvSpPr>
        <p:spPr>
          <a:xfrm>
            <a:off x="6690999" y="6209899"/>
            <a:ext cx="2633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Report to Front 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4785BA-DC57-4B2D-B560-9E079C8E7240}"/>
              </a:ext>
            </a:extLst>
          </p:cNvPr>
          <p:cNvSpPr txBox="1"/>
          <p:nvPr/>
        </p:nvSpPr>
        <p:spPr>
          <a:xfrm>
            <a:off x="6737077" y="5649925"/>
            <a:ext cx="2633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 request</a:t>
            </a:r>
          </a:p>
        </p:txBody>
      </p:sp>
      <p:pic>
        <p:nvPicPr>
          <p:cNvPr id="1026" name="Picture 2" descr="C:\Users\Pichkot\Desktop\pea_python_training-master\smart load\pig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03" y="1539899"/>
            <a:ext cx="3901820" cy="264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31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69</TotalTime>
  <Words>592</Words>
  <Application>Microsoft Office PowerPoint</Application>
  <PresentationFormat>Custom</PresentationFormat>
  <Paragraphs>161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Wood Type</vt:lpstr>
      <vt:lpstr>PEA  Smart Load Analytics 4.0</vt:lpstr>
      <vt:lpstr>Member สมาชิก :</vt:lpstr>
      <vt:lpstr>PowerPoint Presentation</vt:lpstr>
      <vt:lpstr>PowerPoint Presentation</vt:lpstr>
      <vt:lpstr>PowerPoint Presentation</vt:lpstr>
      <vt:lpstr>Problem</vt:lpstr>
      <vt:lpstr>Problem solution  :&gt;&gt; PRODUCT</vt:lpstr>
      <vt:lpstr>Flow chart</vt:lpstr>
      <vt:lpstr>work Process :</vt:lpstr>
      <vt:lpstr>work Process : </vt:lpstr>
      <vt:lpstr>work Process : </vt:lpstr>
      <vt:lpstr>Conclusion :</vt:lpstr>
      <vt:lpstr>Conclusion 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 Smart Load Profile</dc:title>
  <dc:creator>sitthigorn promthaworn</dc:creator>
  <cp:lastModifiedBy>Pichkot</cp:lastModifiedBy>
  <cp:revision>114</cp:revision>
  <dcterms:created xsi:type="dcterms:W3CDTF">2018-06-20T04:50:18Z</dcterms:created>
  <dcterms:modified xsi:type="dcterms:W3CDTF">2018-06-25T10:35:34Z</dcterms:modified>
</cp:coreProperties>
</file>